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 id="2147484408" r:id="rId7"/>
    <p:sldMasterId id="2147483718" r:id="rId8"/>
    <p:sldMasterId id="2147484020" r:id="rId9"/>
  </p:sldMasterIdLst>
  <p:notesMasterIdLst>
    <p:notesMasterId r:id="rId94"/>
  </p:notesMasterIdLst>
  <p:sldIdLst>
    <p:sldId id="256" r:id="rId10"/>
    <p:sldId id="377" r:id="rId11"/>
    <p:sldId id="353" r:id="rId12"/>
    <p:sldId id="337" r:id="rId13"/>
    <p:sldId id="322" r:id="rId14"/>
    <p:sldId id="272" r:id="rId15"/>
    <p:sldId id="328" r:id="rId16"/>
    <p:sldId id="321" r:id="rId17"/>
    <p:sldId id="332" r:id="rId18"/>
    <p:sldId id="333" r:id="rId19"/>
    <p:sldId id="334" r:id="rId20"/>
    <p:sldId id="324" r:id="rId21"/>
    <p:sldId id="327" r:id="rId22"/>
    <p:sldId id="330" r:id="rId23"/>
    <p:sldId id="331" r:id="rId24"/>
    <p:sldId id="357" r:id="rId25"/>
    <p:sldId id="329" r:id="rId26"/>
    <p:sldId id="354" r:id="rId27"/>
    <p:sldId id="257" r:id="rId28"/>
    <p:sldId id="350" r:id="rId29"/>
    <p:sldId id="258" r:id="rId30"/>
    <p:sldId id="338" r:id="rId31"/>
    <p:sldId id="259" r:id="rId32"/>
    <p:sldId id="323" r:id="rId33"/>
    <p:sldId id="260" r:id="rId34"/>
    <p:sldId id="261" r:id="rId35"/>
    <p:sldId id="262" r:id="rId36"/>
    <p:sldId id="325" r:id="rId37"/>
    <p:sldId id="263" r:id="rId38"/>
    <p:sldId id="326" r:id="rId39"/>
    <p:sldId id="264" r:id="rId40"/>
    <p:sldId id="265" r:id="rId41"/>
    <p:sldId id="266" r:id="rId42"/>
    <p:sldId id="267" r:id="rId43"/>
    <p:sldId id="268" r:id="rId44"/>
    <p:sldId id="269" r:id="rId45"/>
    <p:sldId id="270" r:id="rId46"/>
    <p:sldId id="271" r:id="rId47"/>
    <p:sldId id="273" r:id="rId48"/>
    <p:sldId id="355" r:id="rId49"/>
    <p:sldId id="274" r:id="rId50"/>
    <p:sldId id="335" r:id="rId51"/>
    <p:sldId id="336" r:id="rId52"/>
    <p:sldId id="275" r:id="rId53"/>
    <p:sldId id="276" r:id="rId54"/>
    <p:sldId id="277" r:id="rId55"/>
    <p:sldId id="278" r:id="rId56"/>
    <p:sldId id="279" r:id="rId57"/>
    <p:sldId id="280" r:id="rId58"/>
    <p:sldId id="361" r:id="rId59"/>
    <p:sldId id="362" r:id="rId60"/>
    <p:sldId id="363" r:id="rId61"/>
    <p:sldId id="364" r:id="rId62"/>
    <p:sldId id="367" r:id="rId63"/>
    <p:sldId id="365" r:id="rId64"/>
    <p:sldId id="366" r:id="rId65"/>
    <p:sldId id="368" r:id="rId66"/>
    <p:sldId id="369" r:id="rId67"/>
    <p:sldId id="370" r:id="rId68"/>
    <p:sldId id="371" r:id="rId69"/>
    <p:sldId id="372" r:id="rId70"/>
    <p:sldId id="373" r:id="rId71"/>
    <p:sldId id="374" r:id="rId72"/>
    <p:sldId id="375" r:id="rId73"/>
    <p:sldId id="376" r:id="rId74"/>
    <p:sldId id="342" r:id="rId75"/>
    <p:sldId id="351" r:id="rId76"/>
    <p:sldId id="343" r:id="rId77"/>
    <p:sldId id="344" r:id="rId78"/>
    <p:sldId id="358" r:id="rId79"/>
    <p:sldId id="359" r:id="rId80"/>
    <p:sldId id="360" r:id="rId81"/>
    <p:sldId id="345" r:id="rId82"/>
    <p:sldId id="346" r:id="rId83"/>
    <p:sldId id="347" r:id="rId84"/>
    <p:sldId id="352" r:id="rId85"/>
    <p:sldId id="348" r:id="rId86"/>
    <p:sldId id="340" r:id="rId87"/>
    <p:sldId id="349" r:id="rId88"/>
    <p:sldId id="341" r:id="rId89"/>
    <p:sldId id="379" r:id="rId90"/>
    <p:sldId id="339" r:id="rId91"/>
    <p:sldId id="356" r:id="rId92"/>
    <p:sldId id="378" r:id="rId93"/>
  </p:sldIdLst>
  <p:sldSz cx="9144000" cy="6858000" type="screen4x3"/>
  <p:notesSz cx="7102475" cy="9388475"/>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00F6"/>
    <a:srgbClr val="070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891E5C-43F9-E5BA-B33C-AF62381D7F27}" v="1" dt="2022-10-04T18:22:34.593"/>
    <p1510:client id="{52AA0F42-8C42-8352-96B9-19662E18A86F}" v="4" dt="2022-09-23T13:04:44.420"/>
    <p1510:client id="{52CC988E-8EE3-A2F3-1382-10E32E7929C4}" v="2" dt="2022-11-18T17:20:02.833"/>
    <p1510:client id="{9A7C6A3C-594D-287F-3972-F7386442C06E}" v="1" dt="2022-10-04T17:51:03.0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61185" autoAdjust="0"/>
  </p:normalViewPr>
  <p:slideViewPr>
    <p:cSldViewPr>
      <p:cViewPr varScale="1">
        <p:scale>
          <a:sx n="70" d="100"/>
          <a:sy n="70" d="100"/>
        </p:scale>
        <p:origin x="238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2" d="100"/>
        <a:sy n="132" d="100"/>
      </p:scale>
      <p:origin x="0" y="16603"/>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1.xml"/><Relationship Id="rId90" Type="http://schemas.openxmlformats.org/officeDocument/2006/relationships/slide" Target="slides/slide81.xml"/><Relationship Id="rId95" Type="http://schemas.openxmlformats.org/officeDocument/2006/relationships/presProps" Target="presProps.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80" Type="http://schemas.openxmlformats.org/officeDocument/2006/relationships/slide" Target="slides/slide71.xml"/><Relationship Id="rId85" Type="http://schemas.openxmlformats.org/officeDocument/2006/relationships/slide" Target="slides/slide76.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notesMaster" Target="notesMasters/notesMaster1.xml"/><Relationship Id="rId99"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theme" Target="theme/theme1.xml"/><Relationship Id="rId7" Type="http://schemas.openxmlformats.org/officeDocument/2006/relationships/slideMaster" Target="slideMasters/slideMaster3.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customXml" Target="../customXml/item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microsoft.com/office/2015/10/relationships/revisionInfo" Target="revisionInfo.xml"/><Relationship Id="rId8" Type="http://schemas.openxmlformats.org/officeDocument/2006/relationships/slideMaster" Target="slideMasters/slideMaster4.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inobile, Joseph" userId="S::jozinobile@pa.gov::e474e230-0a3b-4d34-8aaf-1326749b5b6c" providerId="AD" clId="Web-{13891E5C-43F9-E5BA-B33C-AF62381D7F27}"/>
    <pc:docChg chg="addSld addMainMaster">
      <pc:chgData name="Zinobile, Joseph" userId="S::jozinobile@pa.gov::e474e230-0a3b-4d34-8aaf-1326749b5b6c" providerId="AD" clId="Web-{13891E5C-43F9-E5BA-B33C-AF62381D7F27}" dt="2022-10-04T18:22:34.593" v="0"/>
      <pc:docMkLst>
        <pc:docMk/>
      </pc:docMkLst>
      <pc:sldChg chg="add">
        <pc:chgData name="Zinobile, Joseph" userId="S::jozinobile@pa.gov::e474e230-0a3b-4d34-8aaf-1326749b5b6c" providerId="AD" clId="Web-{13891E5C-43F9-E5BA-B33C-AF62381D7F27}" dt="2022-10-04T18:22:34.593" v="0"/>
        <pc:sldMkLst>
          <pc:docMk/>
          <pc:sldMk cId="2480898518" sldId="379"/>
        </pc:sldMkLst>
      </pc:sldChg>
      <pc:sldMasterChg chg="add addSldLayout">
        <pc:chgData name="Zinobile, Joseph" userId="S::jozinobile@pa.gov::e474e230-0a3b-4d34-8aaf-1326749b5b6c" providerId="AD" clId="Web-{13891E5C-43F9-E5BA-B33C-AF62381D7F27}" dt="2022-10-04T18:22:34.593" v="0"/>
        <pc:sldMasterMkLst>
          <pc:docMk/>
          <pc:sldMasterMk cId="0" sldId="2147484020"/>
        </pc:sldMasterMkLst>
        <pc:sldLayoutChg chg="add">
          <pc:chgData name="Zinobile, Joseph" userId="S::jozinobile@pa.gov::e474e230-0a3b-4d34-8aaf-1326749b5b6c" providerId="AD" clId="Web-{13891E5C-43F9-E5BA-B33C-AF62381D7F27}" dt="2022-10-04T18:22:34.593" v="0"/>
          <pc:sldLayoutMkLst>
            <pc:docMk/>
            <pc:sldMasterMk cId="0" sldId="2147484020"/>
            <pc:sldLayoutMk cId="3801556020" sldId="2147483696"/>
          </pc:sldLayoutMkLst>
        </pc:sldLayoutChg>
        <pc:sldLayoutChg chg="add">
          <pc:chgData name="Zinobile, Joseph" userId="S::jozinobile@pa.gov::e474e230-0a3b-4d34-8aaf-1326749b5b6c" providerId="AD" clId="Web-{13891E5C-43F9-E5BA-B33C-AF62381D7F27}" dt="2022-10-04T18:22:34.593" v="0"/>
          <pc:sldLayoutMkLst>
            <pc:docMk/>
            <pc:sldMasterMk cId="0" sldId="2147484020"/>
            <pc:sldLayoutMk cId="859697136" sldId="2147483697"/>
          </pc:sldLayoutMkLst>
        </pc:sldLayoutChg>
        <pc:sldLayoutChg chg="add">
          <pc:chgData name="Zinobile, Joseph" userId="S::jozinobile@pa.gov::e474e230-0a3b-4d34-8aaf-1326749b5b6c" providerId="AD" clId="Web-{13891E5C-43F9-E5BA-B33C-AF62381D7F27}" dt="2022-10-04T18:22:34.593" v="0"/>
          <pc:sldLayoutMkLst>
            <pc:docMk/>
            <pc:sldMasterMk cId="0" sldId="2147484020"/>
            <pc:sldLayoutMk cId="3941003591" sldId="2147483698"/>
          </pc:sldLayoutMkLst>
        </pc:sldLayoutChg>
        <pc:sldLayoutChg chg="add">
          <pc:chgData name="Zinobile, Joseph" userId="S::jozinobile@pa.gov::e474e230-0a3b-4d34-8aaf-1326749b5b6c" providerId="AD" clId="Web-{13891E5C-43F9-E5BA-B33C-AF62381D7F27}" dt="2022-10-04T18:22:34.593" v="0"/>
          <pc:sldLayoutMkLst>
            <pc:docMk/>
            <pc:sldMasterMk cId="0" sldId="2147484020"/>
            <pc:sldLayoutMk cId="2723831846" sldId="2147483699"/>
          </pc:sldLayoutMkLst>
        </pc:sldLayoutChg>
        <pc:sldLayoutChg chg="add">
          <pc:chgData name="Zinobile, Joseph" userId="S::jozinobile@pa.gov::e474e230-0a3b-4d34-8aaf-1326749b5b6c" providerId="AD" clId="Web-{13891E5C-43F9-E5BA-B33C-AF62381D7F27}" dt="2022-10-04T18:22:34.593" v="0"/>
          <pc:sldLayoutMkLst>
            <pc:docMk/>
            <pc:sldMasterMk cId="0" sldId="2147484020"/>
            <pc:sldLayoutMk cId="4076673897" sldId="2147483700"/>
          </pc:sldLayoutMkLst>
        </pc:sldLayoutChg>
        <pc:sldLayoutChg chg="add">
          <pc:chgData name="Zinobile, Joseph" userId="S::jozinobile@pa.gov::e474e230-0a3b-4d34-8aaf-1326749b5b6c" providerId="AD" clId="Web-{13891E5C-43F9-E5BA-B33C-AF62381D7F27}" dt="2022-10-04T18:22:34.593" v="0"/>
          <pc:sldLayoutMkLst>
            <pc:docMk/>
            <pc:sldMasterMk cId="0" sldId="2147484020"/>
            <pc:sldLayoutMk cId="2559398162" sldId="2147483701"/>
          </pc:sldLayoutMkLst>
        </pc:sldLayoutChg>
        <pc:sldLayoutChg chg="add">
          <pc:chgData name="Zinobile, Joseph" userId="S::jozinobile@pa.gov::e474e230-0a3b-4d34-8aaf-1326749b5b6c" providerId="AD" clId="Web-{13891E5C-43F9-E5BA-B33C-AF62381D7F27}" dt="2022-10-04T18:22:34.593" v="0"/>
          <pc:sldLayoutMkLst>
            <pc:docMk/>
            <pc:sldMasterMk cId="0" sldId="2147484020"/>
            <pc:sldLayoutMk cId="4033620940" sldId="2147483702"/>
          </pc:sldLayoutMkLst>
        </pc:sldLayoutChg>
        <pc:sldLayoutChg chg="add">
          <pc:chgData name="Zinobile, Joseph" userId="S::jozinobile@pa.gov::e474e230-0a3b-4d34-8aaf-1326749b5b6c" providerId="AD" clId="Web-{13891E5C-43F9-E5BA-B33C-AF62381D7F27}" dt="2022-10-04T18:22:34.593" v="0"/>
          <pc:sldLayoutMkLst>
            <pc:docMk/>
            <pc:sldMasterMk cId="0" sldId="2147484020"/>
            <pc:sldLayoutMk cId="613640085" sldId="2147483703"/>
          </pc:sldLayoutMkLst>
        </pc:sldLayoutChg>
        <pc:sldLayoutChg chg="add">
          <pc:chgData name="Zinobile, Joseph" userId="S::jozinobile@pa.gov::e474e230-0a3b-4d34-8aaf-1326749b5b6c" providerId="AD" clId="Web-{13891E5C-43F9-E5BA-B33C-AF62381D7F27}" dt="2022-10-04T18:22:34.593" v="0"/>
          <pc:sldLayoutMkLst>
            <pc:docMk/>
            <pc:sldMasterMk cId="0" sldId="2147484020"/>
            <pc:sldLayoutMk cId="1445987073" sldId="2147483704"/>
          </pc:sldLayoutMkLst>
        </pc:sldLayoutChg>
        <pc:sldLayoutChg chg="add">
          <pc:chgData name="Zinobile, Joseph" userId="S::jozinobile@pa.gov::e474e230-0a3b-4d34-8aaf-1326749b5b6c" providerId="AD" clId="Web-{13891E5C-43F9-E5BA-B33C-AF62381D7F27}" dt="2022-10-04T18:22:34.593" v="0"/>
          <pc:sldLayoutMkLst>
            <pc:docMk/>
            <pc:sldMasterMk cId="0" sldId="2147484020"/>
            <pc:sldLayoutMk cId="1721547658" sldId="2147483705"/>
          </pc:sldLayoutMkLst>
        </pc:sldLayoutChg>
        <pc:sldLayoutChg chg="add">
          <pc:chgData name="Zinobile, Joseph" userId="S::jozinobile@pa.gov::e474e230-0a3b-4d34-8aaf-1326749b5b6c" providerId="AD" clId="Web-{13891E5C-43F9-E5BA-B33C-AF62381D7F27}" dt="2022-10-04T18:22:34.593" v="0"/>
          <pc:sldLayoutMkLst>
            <pc:docMk/>
            <pc:sldMasterMk cId="0" sldId="2147484020"/>
            <pc:sldLayoutMk cId="243522150" sldId="2147483717"/>
          </pc:sldLayoutMkLst>
        </pc:sldLayoutChg>
      </pc:sldMasterChg>
    </pc:docChg>
  </pc:docChgLst>
  <pc:docChgLst>
    <pc:chgData name="Quinby, Linda" userId="S::lquinby@pa.gov::237523ba-aab3-4189-bc2d-3063319c0958" providerId="AD" clId="Web-{52AA0F42-8C42-8352-96B9-19662E18A86F}"/>
    <pc:docChg chg="modSld">
      <pc:chgData name="Quinby, Linda" userId="S::lquinby@pa.gov::237523ba-aab3-4189-bc2d-3063319c0958" providerId="AD" clId="Web-{52AA0F42-8C42-8352-96B9-19662E18A86F}" dt="2022-09-23T13:04:44.420" v="3" actId="14100"/>
      <pc:docMkLst>
        <pc:docMk/>
      </pc:docMkLst>
      <pc:sldChg chg="modSp">
        <pc:chgData name="Quinby, Linda" userId="S::lquinby@pa.gov::237523ba-aab3-4189-bc2d-3063319c0958" providerId="AD" clId="Web-{52AA0F42-8C42-8352-96B9-19662E18A86F}" dt="2022-09-23T13:04:44.420" v="3" actId="14100"/>
        <pc:sldMkLst>
          <pc:docMk/>
          <pc:sldMk cId="0" sldId="342"/>
        </pc:sldMkLst>
        <pc:picChg chg="mod">
          <ac:chgData name="Quinby, Linda" userId="S::lquinby@pa.gov::237523ba-aab3-4189-bc2d-3063319c0958" providerId="AD" clId="Web-{52AA0F42-8C42-8352-96B9-19662E18A86F}" dt="2022-09-23T13:04:44.420" v="3" actId="14100"/>
          <ac:picMkLst>
            <pc:docMk/>
            <pc:sldMk cId="0" sldId="342"/>
            <ac:picMk id="140294" creationId="{CFF75537-14B9-477D-820A-8BD948871501}"/>
          </ac:picMkLst>
        </pc:picChg>
      </pc:sldChg>
    </pc:docChg>
  </pc:docChgLst>
  <pc:docChgLst>
    <pc:chgData name="Quinby, Linda" userId="S::lquinby@pa.gov::237523ba-aab3-4189-bc2d-3063319c0958" providerId="AD" clId="Web-{52CC988E-8EE3-A2F3-1382-10E32E7929C4}"/>
    <pc:docChg chg="modSld">
      <pc:chgData name="Quinby, Linda" userId="S::lquinby@pa.gov::237523ba-aab3-4189-bc2d-3063319c0958" providerId="AD" clId="Web-{52CC988E-8EE3-A2F3-1382-10E32E7929C4}" dt="2022-11-18T17:20:02.833" v="1" actId="1076"/>
      <pc:docMkLst>
        <pc:docMk/>
      </pc:docMkLst>
      <pc:sldChg chg="modSp">
        <pc:chgData name="Quinby, Linda" userId="S::lquinby@pa.gov::237523ba-aab3-4189-bc2d-3063319c0958" providerId="AD" clId="Web-{52CC988E-8EE3-A2F3-1382-10E32E7929C4}" dt="2022-11-18T17:20:02.833" v="1" actId="1076"/>
        <pc:sldMkLst>
          <pc:docMk/>
          <pc:sldMk cId="0" sldId="368"/>
        </pc:sldMkLst>
        <pc:spChg chg="mod">
          <ac:chgData name="Quinby, Linda" userId="S::lquinby@pa.gov::237523ba-aab3-4189-bc2d-3063319c0958" providerId="AD" clId="Web-{52CC988E-8EE3-A2F3-1382-10E32E7929C4}" dt="2022-11-18T17:20:02.833" v="1" actId="1076"/>
          <ac:spMkLst>
            <pc:docMk/>
            <pc:sldMk cId="0" sldId="368"/>
            <ac:spMk id="101379" creationId="{070EC0C8-223B-43BD-BF50-511972D780D7}"/>
          </ac:spMkLst>
        </pc:spChg>
      </pc:sldChg>
    </pc:docChg>
  </pc:docChgLst>
  <pc:docChgLst>
    <pc:chgData name="Zinobile, Joseph" userId="S::jozinobile@pa.gov::e474e230-0a3b-4d34-8aaf-1326749b5b6c" providerId="AD" clId="Web-{9A7C6A3C-594D-287F-3972-F7386442C06E}"/>
    <pc:docChg chg="addSld addMainMaster">
      <pc:chgData name="Zinobile, Joseph" userId="S::jozinobile@pa.gov::e474e230-0a3b-4d34-8aaf-1326749b5b6c" providerId="AD" clId="Web-{9A7C6A3C-594D-287F-3972-F7386442C06E}" dt="2022-10-04T17:51:03.053" v="0"/>
      <pc:docMkLst>
        <pc:docMk/>
      </pc:docMkLst>
      <pc:sldChg chg="add">
        <pc:chgData name="Zinobile, Joseph" userId="S::jozinobile@pa.gov::e474e230-0a3b-4d34-8aaf-1326749b5b6c" providerId="AD" clId="Web-{9A7C6A3C-594D-287F-3972-F7386442C06E}" dt="2022-10-04T17:51:03.053" v="0"/>
        <pc:sldMkLst>
          <pc:docMk/>
          <pc:sldMk cId="2655661257" sldId="378"/>
        </pc:sldMkLst>
      </pc:sldChg>
      <pc:sldMasterChg chg="add addSldLayout">
        <pc:chgData name="Zinobile, Joseph" userId="S::jozinobile@pa.gov::e474e230-0a3b-4d34-8aaf-1326749b5b6c" providerId="AD" clId="Web-{9A7C6A3C-594D-287F-3972-F7386442C06E}" dt="2022-10-04T17:51:03.053" v="0"/>
        <pc:sldMasterMkLst>
          <pc:docMk/>
          <pc:sldMasterMk cId="942248871" sldId="2147483718"/>
        </pc:sldMasterMkLst>
        <pc:sldLayoutChg chg="add">
          <pc:chgData name="Zinobile, Joseph" userId="S::jozinobile@pa.gov::e474e230-0a3b-4d34-8aaf-1326749b5b6c" providerId="AD" clId="Web-{9A7C6A3C-594D-287F-3972-F7386442C06E}" dt="2022-10-04T17:51:03.053" v="0"/>
          <pc:sldLayoutMkLst>
            <pc:docMk/>
            <pc:sldMasterMk cId="942248871" sldId="2147483718"/>
            <pc:sldLayoutMk cId="2858901099" sldId="2147483719"/>
          </pc:sldLayoutMkLst>
        </pc:sldLayoutChg>
        <pc:sldLayoutChg chg="add">
          <pc:chgData name="Zinobile, Joseph" userId="S::jozinobile@pa.gov::e474e230-0a3b-4d34-8aaf-1326749b5b6c" providerId="AD" clId="Web-{9A7C6A3C-594D-287F-3972-F7386442C06E}" dt="2022-10-04T17:51:03.053" v="0"/>
          <pc:sldLayoutMkLst>
            <pc:docMk/>
            <pc:sldMasterMk cId="942248871" sldId="2147483718"/>
            <pc:sldLayoutMk cId="1331662754" sldId="2147483720"/>
          </pc:sldLayoutMkLst>
        </pc:sldLayoutChg>
        <pc:sldLayoutChg chg="add">
          <pc:chgData name="Zinobile, Joseph" userId="S::jozinobile@pa.gov::e474e230-0a3b-4d34-8aaf-1326749b5b6c" providerId="AD" clId="Web-{9A7C6A3C-594D-287F-3972-F7386442C06E}" dt="2022-10-04T17:51:03.053" v="0"/>
          <pc:sldLayoutMkLst>
            <pc:docMk/>
            <pc:sldMasterMk cId="942248871" sldId="2147483718"/>
            <pc:sldLayoutMk cId="4269166015" sldId="2147483721"/>
          </pc:sldLayoutMkLst>
        </pc:sldLayoutChg>
        <pc:sldLayoutChg chg="add">
          <pc:chgData name="Zinobile, Joseph" userId="S::jozinobile@pa.gov::e474e230-0a3b-4d34-8aaf-1326749b5b6c" providerId="AD" clId="Web-{9A7C6A3C-594D-287F-3972-F7386442C06E}" dt="2022-10-04T17:51:03.053" v="0"/>
          <pc:sldLayoutMkLst>
            <pc:docMk/>
            <pc:sldMasterMk cId="942248871" sldId="2147483718"/>
            <pc:sldLayoutMk cId="3318154663" sldId="2147483722"/>
          </pc:sldLayoutMkLst>
        </pc:sldLayoutChg>
        <pc:sldLayoutChg chg="add">
          <pc:chgData name="Zinobile, Joseph" userId="S::jozinobile@pa.gov::e474e230-0a3b-4d34-8aaf-1326749b5b6c" providerId="AD" clId="Web-{9A7C6A3C-594D-287F-3972-F7386442C06E}" dt="2022-10-04T17:51:03.053" v="0"/>
          <pc:sldLayoutMkLst>
            <pc:docMk/>
            <pc:sldMasterMk cId="942248871" sldId="2147483718"/>
            <pc:sldLayoutMk cId="1821043781" sldId="2147483723"/>
          </pc:sldLayoutMkLst>
        </pc:sldLayoutChg>
        <pc:sldLayoutChg chg="add">
          <pc:chgData name="Zinobile, Joseph" userId="S::jozinobile@pa.gov::e474e230-0a3b-4d34-8aaf-1326749b5b6c" providerId="AD" clId="Web-{9A7C6A3C-594D-287F-3972-F7386442C06E}" dt="2022-10-04T17:51:03.053" v="0"/>
          <pc:sldLayoutMkLst>
            <pc:docMk/>
            <pc:sldMasterMk cId="942248871" sldId="2147483718"/>
            <pc:sldLayoutMk cId="2780888621" sldId="2147483724"/>
          </pc:sldLayoutMkLst>
        </pc:sldLayoutChg>
        <pc:sldLayoutChg chg="add">
          <pc:chgData name="Zinobile, Joseph" userId="S::jozinobile@pa.gov::e474e230-0a3b-4d34-8aaf-1326749b5b6c" providerId="AD" clId="Web-{9A7C6A3C-594D-287F-3972-F7386442C06E}" dt="2022-10-04T17:51:03.053" v="0"/>
          <pc:sldLayoutMkLst>
            <pc:docMk/>
            <pc:sldMasterMk cId="942248871" sldId="2147483718"/>
            <pc:sldLayoutMk cId="3514454481" sldId="2147483725"/>
          </pc:sldLayoutMkLst>
        </pc:sldLayoutChg>
        <pc:sldLayoutChg chg="add">
          <pc:chgData name="Zinobile, Joseph" userId="S::jozinobile@pa.gov::e474e230-0a3b-4d34-8aaf-1326749b5b6c" providerId="AD" clId="Web-{9A7C6A3C-594D-287F-3972-F7386442C06E}" dt="2022-10-04T17:51:03.053" v="0"/>
          <pc:sldLayoutMkLst>
            <pc:docMk/>
            <pc:sldMasterMk cId="942248871" sldId="2147483718"/>
            <pc:sldLayoutMk cId="371787551" sldId="2147483726"/>
          </pc:sldLayoutMkLst>
        </pc:sldLayoutChg>
        <pc:sldLayoutChg chg="add">
          <pc:chgData name="Zinobile, Joseph" userId="S::jozinobile@pa.gov::e474e230-0a3b-4d34-8aaf-1326749b5b6c" providerId="AD" clId="Web-{9A7C6A3C-594D-287F-3972-F7386442C06E}" dt="2022-10-04T17:51:03.053" v="0"/>
          <pc:sldLayoutMkLst>
            <pc:docMk/>
            <pc:sldMasterMk cId="942248871" sldId="2147483718"/>
            <pc:sldLayoutMk cId="959360217" sldId="2147483727"/>
          </pc:sldLayoutMkLst>
        </pc:sldLayoutChg>
        <pc:sldLayoutChg chg="add">
          <pc:chgData name="Zinobile, Joseph" userId="S::jozinobile@pa.gov::e474e230-0a3b-4d34-8aaf-1326749b5b6c" providerId="AD" clId="Web-{9A7C6A3C-594D-287F-3972-F7386442C06E}" dt="2022-10-04T17:51:03.053" v="0"/>
          <pc:sldLayoutMkLst>
            <pc:docMk/>
            <pc:sldMasterMk cId="942248871" sldId="2147483718"/>
            <pc:sldLayoutMk cId="3581685644" sldId="2147483728"/>
          </pc:sldLayoutMkLst>
        </pc:sldLayoutChg>
        <pc:sldLayoutChg chg="add">
          <pc:chgData name="Zinobile, Joseph" userId="S::jozinobile@pa.gov::e474e230-0a3b-4d34-8aaf-1326749b5b6c" providerId="AD" clId="Web-{9A7C6A3C-594D-287F-3972-F7386442C06E}" dt="2022-10-04T17:51:03.053" v="0"/>
          <pc:sldLayoutMkLst>
            <pc:docMk/>
            <pc:sldMasterMk cId="942248871" sldId="2147483718"/>
            <pc:sldLayoutMk cId="2745652153" sldId="214748372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117C60-39B9-4A7B-8A58-6D90F167A332}"/>
              </a:ext>
            </a:extLst>
          </p:cNvPr>
          <p:cNvSpPr>
            <a:spLocks noGrp="1"/>
          </p:cNvSpPr>
          <p:nvPr>
            <p:ph type="hdr" sz="quarter"/>
          </p:nvPr>
        </p:nvSpPr>
        <p:spPr>
          <a:xfrm>
            <a:off x="0" y="0"/>
            <a:ext cx="3078163" cy="469900"/>
          </a:xfrm>
          <a:prstGeom prst="rect">
            <a:avLst/>
          </a:prstGeom>
        </p:spPr>
        <p:txBody>
          <a:bodyPr vert="horz" lIns="94229" tIns="47114" rIns="94229" bIns="47114"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C8C87BBA-8CDD-4536-A90F-64E69D974DE4}"/>
              </a:ext>
            </a:extLst>
          </p:cNvPr>
          <p:cNvSpPr>
            <a:spLocks noGrp="1"/>
          </p:cNvSpPr>
          <p:nvPr>
            <p:ph type="dt" idx="1"/>
          </p:nvPr>
        </p:nvSpPr>
        <p:spPr>
          <a:xfrm>
            <a:off x="4022725" y="0"/>
            <a:ext cx="3078163" cy="469900"/>
          </a:xfrm>
          <a:prstGeom prst="rect">
            <a:avLst/>
          </a:prstGeom>
        </p:spPr>
        <p:txBody>
          <a:bodyPr vert="horz" lIns="94229" tIns="47114" rIns="94229" bIns="47114" rtlCol="0"/>
          <a:lstStyle>
            <a:lvl1pPr algn="r" eaLnBrk="1" fontAlgn="auto" hangingPunct="1">
              <a:spcBef>
                <a:spcPts val="0"/>
              </a:spcBef>
              <a:spcAft>
                <a:spcPts val="0"/>
              </a:spcAft>
              <a:defRPr sz="1200">
                <a:latin typeface="+mn-lt"/>
                <a:cs typeface="+mn-cs"/>
              </a:defRPr>
            </a:lvl1pPr>
          </a:lstStyle>
          <a:p>
            <a:pPr>
              <a:defRPr/>
            </a:pPr>
            <a:fld id="{66AB717C-4980-45D1-81AC-18595BDE8092}" type="datetimeFigureOut">
              <a:rPr lang="en-US"/>
              <a:pPr>
                <a:defRPr/>
              </a:pPr>
              <a:t>11/18/2022</a:t>
            </a:fld>
            <a:endParaRPr lang="en-US" dirty="0"/>
          </a:p>
        </p:txBody>
      </p:sp>
      <p:sp>
        <p:nvSpPr>
          <p:cNvPr id="4" name="Slide Image Placeholder 3">
            <a:extLst>
              <a:ext uri="{FF2B5EF4-FFF2-40B4-BE49-F238E27FC236}">
                <a16:creationId xmlns:a16="http://schemas.microsoft.com/office/drawing/2014/main" id="{1870E583-F41F-494A-A140-F30E9F28B74E}"/>
              </a:ext>
            </a:extLst>
          </p:cNvPr>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pPr lvl="0"/>
            <a:endParaRPr lang="en-US" noProof="0" dirty="0"/>
          </a:p>
        </p:txBody>
      </p:sp>
      <p:sp>
        <p:nvSpPr>
          <p:cNvPr id="5" name="Notes Placeholder 4">
            <a:extLst>
              <a:ext uri="{FF2B5EF4-FFF2-40B4-BE49-F238E27FC236}">
                <a16:creationId xmlns:a16="http://schemas.microsoft.com/office/drawing/2014/main" id="{21273675-FC5E-44D7-A6EA-EA385E240FE4}"/>
              </a:ext>
            </a:extLst>
          </p:cNvPr>
          <p:cNvSpPr>
            <a:spLocks noGrp="1"/>
          </p:cNvSpPr>
          <p:nvPr>
            <p:ph type="body" sz="quarter" idx="3"/>
          </p:nvPr>
        </p:nvSpPr>
        <p:spPr>
          <a:xfrm>
            <a:off x="709613" y="4459288"/>
            <a:ext cx="5683250" cy="4224337"/>
          </a:xfrm>
          <a:prstGeom prst="rect">
            <a:avLst/>
          </a:prstGeom>
        </p:spPr>
        <p:txBody>
          <a:bodyPr vert="horz" lIns="94229" tIns="47114" rIns="94229" bIns="4711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DB2E22D-A84D-4465-B46F-34081D6392EA}"/>
              </a:ext>
            </a:extLst>
          </p:cNvPr>
          <p:cNvSpPr>
            <a:spLocks noGrp="1"/>
          </p:cNvSpPr>
          <p:nvPr>
            <p:ph type="ftr" sz="quarter" idx="4"/>
          </p:nvPr>
        </p:nvSpPr>
        <p:spPr>
          <a:xfrm>
            <a:off x="0" y="8916988"/>
            <a:ext cx="3078163" cy="469900"/>
          </a:xfrm>
          <a:prstGeom prst="rect">
            <a:avLst/>
          </a:prstGeom>
        </p:spPr>
        <p:txBody>
          <a:bodyPr vert="horz" lIns="94229" tIns="47114" rIns="94229" bIns="47114"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C83ED310-4AA0-4607-BABD-6443D54A1A5B}"/>
              </a:ext>
            </a:extLst>
          </p:cNvPr>
          <p:cNvSpPr>
            <a:spLocks noGrp="1"/>
          </p:cNvSpPr>
          <p:nvPr>
            <p:ph type="sldNum" sz="quarter" idx="5"/>
          </p:nvPr>
        </p:nvSpPr>
        <p:spPr>
          <a:xfrm>
            <a:off x="4022725" y="8916988"/>
            <a:ext cx="3078163" cy="469900"/>
          </a:xfrm>
          <a:prstGeom prst="rect">
            <a:avLst/>
          </a:prstGeom>
        </p:spPr>
        <p:txBody>
          <a:bodyPr vert="horz" wrap="square" lIns="94229" tIns="47114" rIns="94229" bIns="47114" numCol="1" anchor="b" anchorCtr="0" compatLnSpc="1">
            <a:prstTxWarp prst="textNoShape">
              <a:avLst/>
            </a:prstTxWarp>
          </a:bodyPr>
          <a:lstStyle>
            <a:lvl1pPr algn="r" eaLnBrk="1" hangingPunct="1">
              <a:defRPr sz="1200"/>
            </a:lvl1pPr>
          </a:lstStyle>
          <a:p>
            <a:fld id="{180EE4AF-D7EE-46DA-8804-0316C80126A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ww.telework.gov/federal-community/telework-employees/safety-checklist/"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www.telework.gov/federal-community/telework-employees/safety-checklist/"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www.telework.gov/federal-community/telework-employees/safety-checklist/"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www.telework.gov/federal-community/telework-employees/safety-checklist/"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telework.gov/federal-community/telework-employees/safety-checklist/"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www.telework.gov/federal-community/telework-employees/safety-checklist/"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7F43DA9E-7E56-4E90-B487-0CC7629D9F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51C2BF44-7F9D-4DD2-A900-0386553EB8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'Working alone' is working anywhere a person is unable to get immediate assistance from colleagues or other people. In some cases other people may be close by, such as a cleaner working by themselves in a city office building. In other cases the employee could be in a remote location, such as a researcher undertaking field work in a park.</a:t>
            </a:r>
          </a:p>
          <a:p>
            <a:endParaRPr lang="en-US" altLang="en-US"/>
          </a:p>
        </p:txBody>
      </p:sp>
      <p:sp>
        <p:nvSpPr>
          <p:cNvPr id="8196" name="Slide Number Placeholder 3">
            <a:extLst>
              <a:ext uri="{FF2B5EF4-FFF2-40B4-BE49-F238E27FC236}">
                <a16:creationId xmlns:a16="http://schemas.microsoft.com/office/drawing/2014/main" id="{EFD89267-258B-41B8-A38B-10E2147DF4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CCEC3F9-A767-43F9-ADEA-D4F993027516}" type="slidenum">
              <a:rPr lang="en-US" altLang="en-US"/>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4559A4FC-C9ED-40E0-9D2F-6431FEED75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E648715B-8FD5-402F-9C53-7D30F9B2F7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Taxi Drivers don’t know who their fare might be. As vast as are the types of personalities, so might be the types of incidents to impact them.</a:t>
            </a:r>
          </a:p>
          <a:p>
            <a:r>
              <a:rPr lang="en-US" altLang="en-US">
                <a:latin typeface="Verdana" panose="020B0604030504040204" pitchFamily="34" charset="0"/>
                <a:ea typeface="Verdana" panose="020B0604030504040204" pitchFamily="34" charset="0"/>
                <a:cs typeface="Verdana" panose="020B0604030504040204" pitchFamily="34" charset="0"/>
              </a:rPr>
              <a:t>Bus Drivers may have a normal route, but may not have routine, familiar clientele.</a:t>
            </a:r>
          </a:p>
          <a:p>
            <a:r>
              <a:rPr lang="en-US" altLang="en-US">
                <a:latin typeface="Verdana" panose="020B0604030504040204" pitchFamily="34" charset="0"/>
                <a:ea typeface="Verdana" panose="020B0604030504040204" pitchFamily="34" charset="0"/>
                <a:cs typeface="Verdana" panose="020B0604030504040204" pitchFamily="34" charset="0"/>
              </a:rPr>
              <a:t>Security Staff, by the very nature of their duties, may be targeted by those who want to compromise the security system and commit offenses.</a:t>
            </a:r>
          </a:p>
        </p:txBody>
      </p:sp>
      <p:sp>
        <p:nvSpPr>
          <p:cNvPr id="26628" name="Slide Number Placeholder 3">
            <a:extLst>
              <a:ext uri="{FF2B5EF4-FFF2-40B4-BE49-F238E27FC236}">
                <a16:creationId xmlns:a16="http://schemas.microsoft.com/office/drawing/2014/main" id="{EF780200-5492-41B9-BC86-85115846129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4411532-681D-4F8F-B5D6-B8F6DADCADB7}" type="slidenum">
              <a:rPr lang="en-US" altLang="en-US"/>
              <a:pPr>
                <a:spcBef>
                  <a:spcPct val="0"/>
                </a:spcBef>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22BC8119-21A8-4701-B0A4-D5F075ABF7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0A989A30-9E40-4A04-95C0-61658BBE03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Law Enforcement (Special Assignments) such as traffic control for road impediments or closings, vehicle accidents or securing a location may meet with the public who refuse to be convinced that they can’t go through because they “live just down the road.” Some, when informed they’ll have to take an alternate route will state they don’t know any other way to get home. When asked how long they’ve lived at that location, some have indicated 42 years</a:t>
            </a:r>
            <a:r>
              <a:rPr lang="en-US" altLang="en-US"/>
              <a:t>.</a:t>
            </a:r>
          </a:p>
        </p:txBody>
      </p:sp>
      <p:sp>
        <p:nvSpPr>
          <p:cNvPr id="28676" name="Slide Number Placeholder 3">
            <a:extLst>
              <a:ext uri="{FF2B5EF4-FFF2-40B4-BE49-F238E27FC236}">
                <a16:creationId xmlns:a16="http://schemas.microsoft.com/office/drawing/2014/main" id="{AECA3565-0BEF-4555-B98A-BB90407338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6F419E3-F628-48AB-95E0-B37275757F03}" type="slidenum">
              <a:rPr lang="en-US" altLang="en-US"/>
              <a:pPr>
                <a:spcBef>
                  <a:spcPct val="0"/>
                </a:spcBef>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82E6E58-2A26-4421-9912-C9A63C0945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5CCF254E-1A30-4F22-9A04-5EAA6420B6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Night shift or during hours of darkness pose their own possible hazards. This includes distance from building to parking lot, availability to summon help due to a person-to-person incident and traffic problems. Often dark areas are possible ambush points.</a:t>
            </a:r>
          </a:p>
          <a:p>
            <a:r>
              <a:rPr lang="en-US" altLang="en-US">
                <a:latin typeface="Verdana" panose="020B0604030504040204" pitchFamily="34" charset="0"/>
                <a:ea typeface="Verdana" panose="020B0604030504040204" pitchFamily="34" charset="0"/>
                <a:cs typeface="Verdana" panose="020B0604030504040204" pitchFamily="34" charset="0"/>
              </a:rPr>
              <a:t>Specialty Service Work Sites: systems under pressure or problems with valves may allow uncontrolled material or energy releases.</a:t>
            </a:r>
          </a:p>
        </p:txBody>
      </p:sp>
      <p:sp>
        <p:nvSpPr>
          <p:cNvPr id="30724" name="Slide Number Placeholder 3">
            <a:extLst>
              <a:ext uri="{FF2B5EF4-FFF2-40B4-BE49-F238E27FC236}">
                <a16:creationId xmlns:a16="http://schemas.microsoft.com/office/drawing/2014/main" id="{A06467C7-5F1B-4DCC-AA18-172B825727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958EA46-3B82-45A6-A660-33B7FD340BD0}" type="slidenum">
              <a:rPr lang="en-US" altLang="en-US"/>
              <a:pPr>
                <a:spcBef>
                  <a:spcPct val="0"/>
                </a:spcBef>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21F7B8A2-F2D9-418C-A7DF-9A7A9B78A5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C32590D8-FF9B-4C95-8004-948DC29172E9}"/>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a:latin typeface="Verdana" pitchFamily="34" charset="0"/>
                <a:ea typeface="Verdana" pitchFamily="34" charset="0"/>
                <a:cs typeface="Verdana" pitchFamily="34" charset="0"/>
              </a:rPr>
              <a:t>Forestry: work alone in parks and woodlands and possibly cut-off from communications in some areas. </a:t>
            </a:r>
          </a:p>
          <a:p>
            <a:pPr marL="176679" indent="-176679">
              <a:buFont typeface="Wingdings" pitchFamily="2" charset="2"/>
              <a:buChar char="§"/>
              <a:defRPr/>
            </a:pPr>
            <a:r>
              <a:rPr lang="en-US" altLang="en-US" dirty="0">
                <a:latin typeface="Verdana" pitchFamily="34" charset="0"/>
                <a:ea typeface="Verdana" pitchFamily="34" charset="0"/>
                <a:cs typeface="Verdana" pitchFamily="34" charset="0"/>
              </a:rPr>
              <a:t>They may confront armed persons hunting or fishing illegally who will challenge the officer’s authority.</a:t>
            </a:r>
          </a:p>
          <a:p>
            <a:pPr marL="176679" indent="-176679">
              <a:buFont typeface="Wingdings" pitchFamily="2" charset="2"/>
              <a:buChar char="§"/>
              <a:defRPr/>
            </a:pPr>
            <a:r>
              <a:rPr lang="en-US" altLang="en-US" dirty="0">
                <a:latin typeface="Verdana" pitchFamily="34" charset="0"/>
                <a:ea typeface="Verdana" pitchFamily="34" charset="0"/>
                <a:cs typeface="Verdana" pitchFamily="34" charset="0"/>
              </a:rPr>
              <a:t>Crews clearing deadfall using power tools may be subject to accidents requiring immediate medical attention.</a:t>
            </a:r>
          </a:p>
          <a:p>
            <a:pPr marL="176679" indent="-176679">
              <a:buFont typeface="Wingdings" pitchFamily="2" charset="2"/>
              <a:buChar char="§"/>
              <a:defRPr/>
            </a:pPr>
            <a:r>
              <a:rPr lang="en-US" altLang="en-US" dirty="0">
                <a:latin typeface="Verdana" pitchFamily="34" charset="0"/>
                <a:ea typeface="Verdana" pitchFamily="34" charset="0"/>
                <a:cs typeface="Verdana" pitchFamily="34" charset="0"/>
              </a:rPr>
              <a:t>Areas may be inaccessible to vehicular traffic.</a:t>
            </a:r>
          </a:p>
          <a:p>
            <a:pPr marL="176679" indent="-176679">
              <a:buFont typeface="Wingdings" pitchFamily="2" charset="2"/>
              <a:buChar char="§"/>
              <a:defRPr/>
            </a:pPr>
            <a:r>
              <a:rPr lang="en-US" altLang="en-US" dirty="0">
                <a:latin typeface="Verdana" pitchFamily="34" charset="0"/>
                <a:ea typeface="Verdana" pitchFamily="34" charset="0"/>
                <a:cs typeface="Verdana" pitchFamily="34" charset="0"/>
              </a:rPr>
              <a:t>Wildlife hazards include rabid animal bites and snake bites as well as encounters with bears.</a:t>
            </a:r>
          </a:p>
        </p:txBody>
      </p:sp>
      <p:sp>
        <p:nvSpPr>
          <p:cNvPr id="32772" name="Slide Number Placeholder 3">
            <a:extLst>
              <a:ext uri="{FF2B5EF4-FFF2-40B4-BE49-F238E27FC236}">
                <a16:creationId xmlns:a16="http://schemas.microsoft.com/office/drawing/2014/main" id="{CF3103FF-ECE3-4B8C-85C4-CA73A6A75B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4840407-4211-4407-A83D-DE671D52FF39}" type="slidenum">
              <a:rPr lang="en-US" altLang="en-US"/>
              <a:pPr>
                <a:spcBef>
                  <a:spcPct val="0"/>
                </a:spcBef>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0B31A381-4AD0-4E8E-BC71-8E269727F6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B35C9FCE-C79F-45CA-B2B9-B05CB79BD8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Fish and Boat Commission Officers may not work completely alone, but might be subject to the same limitations as others in the wild. This would include water accidents, strains, sprains and falls coupled with environmental hazards. </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Water always presents a chance for accidental drowning. Cuts, insect bites, and back injuries may also occur.  Also, if on duty during the first day of Trout Season, dealings with irate persons may occur.</a:t>
            </a:r>
          </a:p>
        </p:txBody>
      </p:sp>
      <p:sp>
        <p:nvSpPr>
          <p:cNvPr id="34820" name="Slide Number Placeholder 3">
            <a:extLst>
              <a:ext uri="{FF2B5EF4-FFF2-40B4-BE49-F238E27FC236}">
                <a16:creationId xmlns:a16="http://schemas.microsoft.com/office/drawing/2014/main" id="{8F89FB4E-F9DE-4991-8EAF-3A84AF3059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EA49F61-6FED-4596-979B-66E4C2BD9E32}" type="slidenum">
              <a:rPr lang="en-US" altLang="en-US"/>
              <a:pPr>
                <a:spcBef>
                  <a:spcPct val="0"/>
                </a:spcBef>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B995796F-B596-45C0-A40E-1119D33EEF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63CB031E-8DD6-4D4B-B719-340391DF46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Utility Line Workers can be subjected to electrical hazards during all types of weather. Since downed lines and disruptions may be caused by bad weather, restoration may also have to be performed during the same conditions. Vehicular incidents may also occur if the line truck needs to park on the berm or close to intersections.</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Shipping and Receiving incidents may include driving forklifts off edges or on uneven terrain. Struck-by situations may also occur due to visibility problems.</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Since shipping concerns moving a product “out,” cuts may occur during packaging or opening, lifting strains may also happen.</a:t>
            </a:r>
          </a:p>
          <a:p>
            <a:r>
              <a:rPr lang="en-US" altLang="en-US">
                <a:latin typeface="Verdana" panose="020B0604030504040204" pitchFamily="34" charset="0"/>
                <a:ea typeface="Verdana" panose="020B0604030504040204" pitchFamily="34" charset="0"/>
                <a:cs typeface="Verdana" panose="020B0604030504040204" pitchFamily="34" charset="0"/>
              </a:rPr>
              <a:t>Forklifts improperly powered for an environment may be a hazard, e.g. propane powered or gasoline powered inside an enclosed area (carbon monoxide build-up).</a:t>
            </a:r>
          </a:p>
        </p:txBody>
      </p:sp>
      <p:sp>
        <p:nvSpPr>
          <p:cNvPr id="36868" name="Slide Number Placeholder 3">
            <a:extLst>
              <a:ext uri="{FF2B5EF4-FFF2-40B4-BE49-F238E27FC236}">
                <a16:creationId xmlns:a16="http://schemas.microsoft.com/office/drawing/2014/main" id="{619211CF-A686-4A3E-B0C6-8220400C8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5E44630-0427-4747-8B52-B163EBFF8627}" type="slidenum">
              <a:rPr lang="en-US" altLang="en-US"/>
              <a:pPr>
                <a:spcBef>
                  <a:spcPct val="0"/>
                </a:spcBef>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102BFD98-C821-4C30-82BC-A8A167114A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65E0615E-B473-46B0-84F0-7762634322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Individuals working from home can face a myriad of issues not the least of which is being alone.</a:t>
            </a:r>
          </a:p>
        </p:txBody>
      </p:sp>
      <p:sp>
        <p:nvSpPr>
          <p:cNvPr id="38916" name="Slide Number Placeholder 3">
            <a:extLst>
              <a:ext uri="{FF2B5EF4-FFF2-40B4-BE49-F238E27FC236}">
                <a16:creationId xmlns:a16="http://schemas.microsoft.com/office/drawing/2014/main" id="{0C56D232-CB87-4623-B765-75FE80311A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5602DC5-9269-418D-A63A-B81E856CA6EF}" type="slidenum">
              <a:rPr lang="en-US" altLang="en-US"/>
              <a:pPr>
                <a:spcBef>
                  <a:spcPct val="0"/>
                </a:spcBef>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69A4F905-1D53-411D-AB27-6FE28BCF88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9490F4AD-426D-427E-AA3F-C2B1F096BD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Some situations may be found to be unsafe for an individual to work alone.</a:t>
            </a:r>
          </a:p>
        </p:txBody>
      </p:sp>
      <p:sp>
        <p:nvSpPr>
          <p:cNvPr id="40964" name="Slide Number Placeholder 3">
            <a:extLst>
              <a:ext uri="{FF2B5EF4-FFF2-40B4-BE49-F238E27FC236}">
                <a16:creationId xmlns:a16="http://schemas.microsoft.com/office/drawing/2014/main" id="{C8AB41B2-D31F-4952-A128-DD7D5D610B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BF23095-2CC0-4861-B181-D17EBB7C4AED}" type="slidenum">
              <a:rPr lang="en-US" altLang="en-US"/>
              <a:pPr>
                <a:spcBef>
                  <a:spcPct val="0"/>
                </a:spcBef>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93A8F2D5-209B-4EC3-A25D-38A4844ED1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C30B3927-8258-41BB-ADD1-8C9B69A74E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Working alone may involve geographic distance as well as building separations. They include time of day or night concerns and field operations.</a:t>
            </a:r>
          </a:p>
        </p:txBody>
      </p:sp>
      <p:sp>
        <p:nvSpPr>
          <p:cNvPr id="43012" name="Slide Number Placeholder 3">
            <a:extLst>
              <a:ext uri="{FF2B5EF4-FFF2-40B4-BE49-F238E27FC236}">
                <a16:creationId xmlns:a16="http://schemas.microsoft.com/office/drawing/2014/main" id="{893115C9-1204-4FD7-AD94-3AC8ED9BF2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E13702-0A56-4A58-9C32-57FB3974BFBE}" type="slidenum">
              <a:rPr lang="en-US" altLang="en-US"/>
              <a:pPr>
                <a:spcBef>
                  <a:spcPct val="0"/>
                </a:spcBef>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3318F09C-E684-44E1-A715-6315CC4052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4A3BB2B5-A562-42F4-916D-198A020FE3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Remember: Those who work alone work by themselves without direct supervision. They may be mobile, going to field locations. They may also work outside normal daytime hours.</a:t>
            </a:r>
          </a:p>
        </p:txBody>
      </p:sp>
      <p:sp>
        <p:nvSpPr>
          <p:cNvPr id="45060" name="Slide Number Placeholder 3">
            <a:extLst>
              <a:ext uri="{FF2B5EF4-FFF2-40B4-BE49-F238E27FC236}">
                <a16:creationId xmlns:a16="http://schemas.microsoft.com/office/drawing/2014/main" id="{D8812736-CBA8-4FC6-8151-DEC8407704E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6DEF08E-FB64-4D2D-A6BA-5F745008051B}" type="slidenum">
              <a:rPr lang="en-US" altLang="en-US"/>
              <a:pPr>
                <a:spcBef>
                  <a:spcPct val="0"/>
                </a:spcBef>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88EE9853-5AFE-412D-9CBC-9775F14962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1B04AB59-63DA-4DA6-8A45-7FA65FA111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Our program will discuss the topics listed.</a:t>
            </a:r>
          </a:p>
        </p:txBody>
      </p:sp>
      <p:sp>
        <p:nvSpPr>
          <p:cNvPr id="10244" name="Slide Number Placeholder 3">
            <a:extLst>
              <a:ext uri="{FF2B5EF4-FFF2-40B4-BE49-F238E27FC236}">
                <a16:creationId xmlns:a16="http://schemas.microsoft.com/office/drawing/2014/main" id="{D9A3FF41-D53A-4E37-935B-1C77E98D83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CAFD4DF-06BA-4736-8BBF-D53E3897D3A7}" type="slidenum">
              <a:rPr lang="en-US" altLang="en-US"/>
              <a:pPr>
                <a:spcBef>
                  <a:spcPct val="0"/>
                </a:spcBef>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52011D1-5A8D-4003-A5EC-43CD55A309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5BD865D6-E57F-4697-B815-CF0290D8C0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6213" indent="-176213">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Assess the job for safety.</a:t>
            </a:r>
          </a:p>
          <a:p>
            <a:pPr marL="176213" indent="-176213">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Can the lone person do the job</a:t>
            </a:r>
          </a:p>
          <a:p>
            <a:pPr marL="176213" indent="-176213">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Are there medical restrictions</a:t>
            </a:r>
          </a:p>
          <a:p>
            <a:pPr marL="176213" indent="-176213">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What supervision may be required</a:t>
            </a:r>
          </a:p>
          <a:p>
            <a:pPr marL="176213" indent="-176213">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Types of emergencies which may arise and how to respond</a:t>
            </a:r>
          </a:p>
          <a:p>
            <a:pPr marL="176213" indent="-176213">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First Aid training and equipment required</a:t>
            </a:r>
          </a:p>
          <a:p>
            <a:pPr marL="176213" indent="-176213">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Work limits established for activities?</a:t>
            </a:r>
          </a:p>
        </p:txBody>
      </p:sp>
      <p:sp>
        <p:nvSpPr>
          <p:cNvPr id="47108" name="Slide Number Placeholder 3">
            <a:extLst>
              <a:ext uri="{FF2B5EF4-FFF2-40B4-BE49-F238E27FC236}">
                <a16:creationId xmlns:a16="http://schemas.microsoft.com/office/drawing/2014/main" id="{05CEE95F-9512-47B3-A291-90BEED2A31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9FD8EAB-4CBA-43AF-9985-3958F08D4344}" type="slidenum">
              <a:rPr lang="en-US" altLang="en-US"/>
              <a:pPr>
                <a:spcBef>
                  <a:spcPct val="0"/>
                </a:spcBef>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3B732654-6A71-4689-A4C7-84A0C4FADC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5462860A-EAD7-4797-AD30-3675BC831A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Pyro technician doing a set-up. This requires a specific sequence of actions to guard against pre-ignition and explosive tragedy.</a:t>
            </a:r>
          </a:p>
        </p:txBody>
      </p:sp>
      <p:sp>
        <p:nvSpPr>
          <p:cNvPr id="49156" name="Slide Number Placeholder 3">
            <a:extLst>
              <a:ext uri="{FF2B5EF4-FFF2-40B4-BE49-F238E27FC236}">
                <a16:creationId xmlns:a16="http://schemas.microsoft.com/office/drawing/2014/main" id="{CE78A86A-9137-47E4-A631-56C60793A12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DE2C31D-6E34-4F22-80BB-090164B6B7AE}" type="slidenum">
              <a:rPr lang="en-US" altLang="en-US"/>
              <a:pPr>
                <a:spcBef>
                  <a:spcPct val="0"/>
                </a:spcBef>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63584A82-3D5B-4C36-A0CA-019313A3A6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B806507B-41B5-423B-A68B-1A80319E99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Pyro technician training. Do they understand what you said; for example, how to do it; when to do it; and what not to do?</a:t>
            </a:r>
          </a:p>
        </p:txBody>
      </p:sp>
      <p:sp>
        <p:nvSpPr>
          <p:cNvPr id="51204" name="Slide Number Placeholder 3">
            <a:extLst>
              <a:ext uri="{FF2B5EF4-FFF2-40B4-BE49-F238E27FC236}">
                <a16:creationId xmlns:a16="http://schemas.microsoft.com/office/drawing/2014/main" id="{0F363680-9AB5-41AF-9634-38A2282F86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7F66A79-1166-40EB-AE6C-84DE1687A4C5}" type="slidenum">
              <a:rPr lang="en-US" altLang="en-US"/>
              <a:pPr>
                <a:spcBef>
                  <a:spcPct val="0"/>
                </a:spcBef>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7F3AD15D-04F7-41A4-A11F-F753245682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03EFD9AE-C7A5-4B53-80B5-0E8B04D380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Categorize the hazards of the job. The hazard categories may be trimmed to just 3 levels. Modify according to your needs ensuring all needs are met.</a:t>
            </a:r>
          </a:p>
        </p:txBody>
      </p:sp>
      <p:sp>
        <p:nvSpPr>
          <p:cNvPr id="53252" name="Slide Number Placeholder 3">
            <a:extLst>
              <a:ext uri="{FF2B5EF4-FFF2-40B4-BE49-F238E27FC236}">
                <a16:creationId xmlns:a16="http://schemas.microsoft.com/office/drawing/2014/main" id="{39626950-FC85-4C38-83DD-CCC836AC77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57CD808-2241-47DD-99F9-46B20474DE4A}" type="slidenum">
              <a:rPr lang="en-US" altLang="en-US"/>
              <a:pPr>
                <a:spcBef>
                  <a:spcPct val="0"/>
                </a:spcBef>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7725BB67-ADB9-4654-9067-D8FFA24B45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FF781CB4-C1B1-486C-A958-C738D98523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Magnitude of risk level will dictate your risk assignment. Even seemingly small jobs may breed injury. Think through the process taking into account the possibilities and probabilities of risk.</a:t>
            </a:r>
          </a:p>
        </p:txBody>
      </p:sp>
      <p:sp>
        <p:nvSpPr>
          <p:cNvPr id="55300" name="Slide Number Placeholder 3">
            <a:extLst>
              <a:ext uri="{FF2B5EF4-FFF2-40B4-BE49-F238E27FC236}">
                <a16:creationId xmlns:a16="http://schemas.microsoft.com/office/drawing/2014/main" id="{65C38B99-46A3-497C-9AF0-36637F6F73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1DFB926-C285-4CD5-BA9F-EC02B05302FC}" type="slidenum">
              <a:rPr lang="en-US" altLang="en-US"/>
              <a:pPr>
                <a:spcBef>
                  <a:spcPct val="0"/>
                </a:spcBef>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873B4EDD-FDA8-413F-9C5B-BB10938581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81F3912E-DF2C-4A06-AE21-1FC2D73663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Other control measures may also be included depending upon the uniqueness of the task. Seasonal and climatic conditions should always be viewed. Some set-ups, such as erecting scaffolding or ladders, will be effected by inclement weather reducing sound footing.</a:t>
            </a:r>
          </a:p>
        </p:txBody>
      </p:sp>
      <p:sp>
        <p:nvSpPr>
          <p:cNvPr id="57348" name="Slide Number Placeholder 3">
            <a:extLst>
              <a:ext uri="{FF2B5EF4-FFF2-40B4-BE49-F238E27FC236}">
                <a16:creationId xmlns:a16="http://schemas.microsoft.com/office/drawing/2014/main" id="{8E6FFB3A-C74A-46CB-8059-8A1822BB94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077118-B0CE-43F4-AEA3-19C2FE60807D}" type="slidenum">
              <a:rPr lang="en-US" altLang="en-US"/>
              <a:pPr>
                <a:spcBef>
                  <a:spcPct val="0"/>
                </a:spcBef>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53564998-7B4F-4D1B-8184-8B7B4CFA59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C5300150-9FCC-43F6-8F37-541F96975D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When team members are separated physically or by distance, the physical separation must be taken into account</a:t>
            </a:r>
            <a:r>
              <a:rPr lang="en-US" altLang="en-US" u="sng">
                <a:latin typeface="Verdana" panose="020B0604030504040204" pitchFamily="34" charset="0"/>
                <a:ea typeface="Verdana" panose="020B0604030504040204" pitchFamily="34" charset="0"/>
                <a:cs typeface="Verdana" panose="020B0604030504040204" pitchFamily="34" charset="0"/>
              </a:rPr>
              <a:t>,</a:t>
            </a:r>
            <a:r>
              <a:rPr lang="en-US" altLang="en-US">
                <a:latin typeface="Verdana" panose="020B0604030504040204" pitchFamily="34" charset="0"/>
                <a:ea typeface="Verdana" panose="020B0604030504040204" pitchFamily="34" charset="0"/>
                <a:cs typeface="Verdana" panose="020B0604030504040204" pitchFamily="34" charset="0"/>
              </a:rPr>
              <a:t> especially if the need for immediate aid or assistance occurs.</a:t>
            </a:r>
          </a:p>
        </p:txBody>
      </p:sp>
      <p:sp>
        <p:nvSpPr>
          <p:cNvPr id="59396" name="Slide Number Placeholder 3">
            <a:extLst>
              <a:ext uri="{FF2B5EF4-FFF2-40B4-BE49-F238E27FC236}">
                <a16:creationId xmlns:a16="http://schemas.microsoft.com/office/drawing/2014/main" id="{7D9E4A22-D2A8-4A15-88E3-CCCB4B0B6F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7A81DAB-2224-43D5-9D93-A310937E222F}" type="slidenum">
              <a:rPr lang="en-US" altLang="en-US"/>
              <a:pPr>
                <a:spcBef>
                  <a:spcPct val="0"/>
                </a:spcBef>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77D363EB-0542-413B-84E5-0B64364ED0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364B11E3-64F6-48C1-9A70-39E780BBF4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Regulations already exist requiring a Buddy System where this separation by physical barriers may occur. They include permit-required confined space jobs, trenching and excavating and working at elevated heights.</a:t>
            </a:r>
          </a:p>
        </p:txBody>
      </p:sp>
      <p:sp>
        <p:nvSpPr>
          <p:cNvPr id="61444" name="Slide Number Placeholder 3">
            <a:extLst>
              <a:ext uri="{FF2B5EF4-FFF2-40B4-BE49-F238E27FC236}">
                <a16:creationId xmlns:a16="http://schemas.microsoft.com/office/drawing/2014/main" id="{25D3A8DB-7E2E-4085-A7D1-679243157A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0709BE3-6E5D-4304-8E9F-92C7C0F7E3A2}" type="slidenum">
              <a:rPr lang="en-US" altLang="en-US"/>
              <a:pPr>
                <a:spcBef>
                  <a:spcPct val="0"/>
                </a:spcBef>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BE12ADCF-9DF6-4138-85BF-35CB9E3868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A6DF8433-B0A4-46BD-BEE2-FF0A77A67F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Therefore, the Work Alone concept also must view distance of one worker from others. This is especially important  when working confined space or elevated height situations.</a:t>
            </a:r>
          </a:p>
          <a:p>
            <a:r>
              <a:rPr lang="en-US" altLang="en-US">
                <a:latin typeface="Verdana" panose="020B0604030504040204" pitchFamily="34" charset="0"/>
                <a:ea typeface="Verdana" panose="020B0604030504040204" pitchFamily="34" charset="0"/>
                <a:cs typeface="Verdana" panose="020B0604030504040204" pitchFamily="34" charset="0"/>
              </a:rPr>
              <a:t>For those working alone in the field, aid may not be as immediately available as it would were coworkers nearby to begin first aid and call for assistance.</a:t>
            </a:r>
          </a:p>
        </p:txBody>
      </p:sp>
      <p:sp>
        <p:nvSpPr>
          <p:cNvPr id="63492" name="Slide Number Placeholder 3">
            <a:extLst>
              <a:ext uri="{FF2B5EF4-FFF2-40B4-BE49-F238E27FC236}">
                <a16:creationId xmlns:a16="http://schemas.microsoft.com/office/drawing/2014/main" id="{6142E2E9-ECE6-449E-9D72-F3C771F65B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272CD47-F28D-45C2-B86B-A4CF33BE2BCA}" type="slidenum">
              <a:rPr lang="en-US" altLang="en-US"/>
              <a:pPr>
                <a:spcBef>
                  <a:spcPct val="0"/>
                </a:spcBef>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D2B49205-DE1E-4358-B0A3-620CB3D2F5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DC67C881-7FCB-4DAC-BC07-270A88BF13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Physical barriers to limit entry may also hinder rapid response.</a:t>
            </a:r>
          </a:p>
        </p:txBody>
      </p:sp>
      <p:sp>
        <p:nvSpPr>
          <p:cNvPr id="65540" name="Slide Number Placeholder 3">
            <a:extLst>
              <a:ext uri="{FF2B5EF4-FFF2-40B4-BE49-F238E27FC236}">
                <a16:creationId xmlns:a16="http://schemas.microsoft.com/office/drawing/2014/main" id="{8D9411A7-22A3-4D96-A49F-33D80BCDE8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F80D636-515A-4DF6-90DD-A525A7EF18DA}" type="slidenum">
              <a:rPr lang="en-US" altLang="en-US"/>
              <a:pPr>
                <a:spcBef>
                  <a:spcPct val="0"/>
                </a:spcBef>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C23C18B6-FCB1-49F9-8F2E-6CF907C224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65E559DB-E3B6-4E03-9759-D4D27401705B}"/>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a:latin typeface="Verdana" pitchFamily="34" charset="0"/>
                <a:ea typeface="Verdana" pitchFamily="34" charset="0"/>
                <a:cs typeface="Verdana" pitchFamily="34" charset="0"/>
              </a:rPr>
              <a:t>There are many scenarios in many occupations where these circumstances could apply, for example:</a:t>
            </a:r>
          </a:p>
          <a:p>
            <a:pPr marL="176679" indent="-176679">
              <a:buFont typeface="Wingdings" pitchFamily="2" charset="2"/>
              <a:buChar char="§"/>
              <a:defRPr/>
            </a:pPr>
            <a:r>
              <a:rPr lang="en-US" altLang="en-US" dirty="0">
                <a:latin typeface="Verdana" pitchFamily="34" charset="0"/>
                <a:ea typeface="Verdana" pitchFamily="34" charset="0"/>
                <a:cs typeface="Verdana" pitchFamily="34" charset="0"/>
              </a:rPr>
              <a:t>Sales representatives, including real estate agents </a:t>
            </a:r>
          </a:p>
          <a:p>
            <a:pPr marL="176679" indent="-176679">
              <a:buFont typeface="Wingdings" pitchFamily="2" charset="2"/>
              <a:buChar char="§"/>
              <a:defRPr/>
            </a:pPr>
            <a:r>
              <a:rPr lang="en-US" altLang="en-US" dirty="0">
                <a:latin typeface="Verdana" pitchFamily="34" charset="0"/>
                <a:ea typeface="Verdana" pitchFamily="34" charset="0"/>
                <a:cs typeface="Verdana" pitchFamily="34" charset="0"/>
              </a:rPr>
              <a:t>All-night convenience store and service station attendants </a:t>
            </a:r>
          </a:p>
          <a:p>
            <a:pPr marL="176679" indent="-176679">
              <a:buFont typeface="Wingdings" pitchFamily="2" charset="2"/>
              <a:buChar char="§"/>
              <a:defRPr/>
            </a:pPr>
            <a:r>
              <a:rPr lang="en-US" altLang="en-US" dirty="0">
                <a:latin typeface="Verdana" pitchFamily="34" charset="0"/>
                <a:ea typeface="Verdana" pitchFamily="34" charset="0"/>
                <a:cs typeface="Verdana" pitchFamily="34" charset="0"/>
              </a:rPr>
              <a:t>Transport freight and public transport drivers </a:t>
            </a:r>
          </a:p>
          <a:p>
            <a:pPr marL="176679" indent="-176679">
              <a:buFont typeface="Wingdings" pitchFamily="2" charset="2"/>
              <a:buChar char="§"/>
              <a:defRPr/>
            </a:pPr>
            <a:r>
              <a:rPr lang="en-US" altLang="en-US" dirty="0">
                <a:latin typeface="Verdana" pitchFamily="34" charset="0"/>
                <a:ea typeface="Verdana" pitchFamily="34" charset="0"/>
                <a:cs typeface="Verdana" pitchFamily="34" charset="0"/>
              </a:rPr>
              <a:t>Doctors, health and community workers </a:t>
            </a:r>
          </a:p>
          <a:p>
            <a:pPr marL="176679" indent="-176679">
              <a:buFont typeface="Wingdings" pitchFamily="2" charset="2"/>
              <a:buChar char="§"/>
              <a:defRPr/>
            </a:pPr>
            <a:r>
              <a:rPr lang="en-US" altLang="en-US" dirty="0">
                <a:latin typeface="Verdana" pitchFamily="34" charset="0"/>
                <a:ea typeface="Verdana" pitchFamily="34" charset="0"/>
                <a:cs typeface="Verdana" pitchFamily="34" charset="0"/>
              </a:rPr>
              <a:t>Rural and agricultural workers </a:t>
            </a:r>
          </a:p>
          <a:p>
            <a:pPr marL="176679" indent="-176679">
              <a:buFont typeface="Wingdings" pitchFamily="2" charset="2"/>
              <a:buChar char="§"/>
              <a:defRPr/>
            </a:pPr>
            <a:r>
              <a:rPr lang="en-US" altLang="en-US" dirty="0">
                <a:latin typeface="Verdana" pitchFamily="34" charset="0"/>
                <a:ea typeface="Verdana" pitchFamily="34" charset="0"/>
                <a:cs typeface="Verdana" pitchFamily="34" charset="0"/>
              </a:rPr>
              <a:t>Scientists, park rangers or others undertaking field work.</a:t>
            </a:r>
          </a:p>
          <a:p>
            <a:pPr>
              <a:defRPr/>
            </a:pPr>
            <a:r>
              <a:rPr lang="en-US" altLang="en-US" i="1" dirty="0"/>
              <a:t>www.worksafe.vic.gov.au</a:t>
            </a:r>
            <a:endParaRPr lang="en-US" altLang="en-US" dirty="0"/>
          </a:p>
        </p:txBody>
      </p:sp>
      <p:sp>
        <p:nvSpPr>
          <p:cNvPr id="12292" name="Slide Number Placeholder 3">
            <a:extLst>
              <a:ext uri="{FF2B5EF4-FFF2-40B4-BE49-F238E27FC236}">
                <a16:creationId xmlns:a16="http://schemas.microsoft.com/office/drawing/2014/main" id="{5158794A-87F9-4EDA-B0B5-80A1EE974A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C1A19E-FA67-4B7E-985E-9F24A5FEACAD}" type="slidenum">
              <a:rPr lang="en-US" altLang="en-US"/>
              <a:pPr>
                <a:spcBef>
                  <a:spcPct val="0"/>
                </a:spcBef>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2F9DC431-17E8-4933-9363-EEC95B739C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8060FAC4-817D-48ED-8BA6-F2D26C1321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Alarms against intrusion serve to exclude non-authorized entry. How would these devices also delay emergency response to provide assistance?</a:t>
            </a:r>
          </a:p>
          <a:p>
            <a:r>
              <a:rPr lang="en-US" altLang="en-US">
                <a:latin typeface="Verdana" panose="020B0604030504040204" pitchFamily="34" charset="0"/>
                <a:ea typeface="Verdana" panose="020B0604030504040204" pitchFamily="34" charset="0"/>
                <a:cs typeface="Verdana" panose="020B0604030504040204" pitchFamily="34" charset="0"/>
              </a:rPr>
              <a:t>Emergency Buttons or “Panic Buttons” for lone workers should be made available where the threats warrant.</a:t>
            </a:r>
          </a:p>
        </p:txBody>
      </p:sp>
      <p:sp>
        <p:nvSpPr>
          <p:cNvPr id="67588" name="Slide Number Placeholder 3">
            <a:extLst>
              <a:ext uri="{FF2B5EF4-FFF2-40B4-BE49-F238E27FC236}">
                <a16:creationId xmlns:a16="http://schemas.microsoft.com/office/drawing/2014/main" id="{5B2404A2-0B4E-40C4-B4A0-F2614A9C76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4CAD782-D224-4E3A-9355-B71012432BF6}" type="slidenum">
              <a:rPr lang="en-US" altLang="en-US"/>
              <a:pPr>
                <a:spcBef>
                  <a:spcPct val="0"/>
                </a:spcBef>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FB7A17EC-995B-4948-81E9-1F33988F67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F5A9234B-962E-4DA7-97DB-4D6BA34263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Periodic checks of your staff working alone will allow you not only to promote their safety but also to do quality checks on their tasks.</a:t>
            </a:r>
          </a:p>
          <a:p>
            <a:r>
              <a:rPr lang="en-US" altLang="en-US">
                <a:latin typeface="Verdana" panose="020B0604030504040204" pitchFamily="34" charset="0"/>
                <a:ea typeface="Verdana" panose="020B0604030504040204" pitchFamily="34" charset="0"/>
                <a:cs typeface="Verdana" panose="020B0604030504040204" pitchFamily="34" charset="0"/>
              </a:rPr>
              <a:t>In high security environments do not perform these checks on a standard interval such as every hour on the hour; break them up in case someone be watching in an attempt to compromise your security.</a:t>
            </a:r>
          </a:p>
        </p:txBody>
      </p:sp>
      <p:sp>
        <p:nvSpPr>
          <p:cNvPr id="69636" name="Slide Number Placeholder 3">
            <a:extLst>
              <a:ext uri="{FF2B5EF4-FFF2-40B4-BE49-F238E27FC236}">
                <a16:creationId xmlns:a16="http://schemas.microsoft.com/office/drawing/2014/main" id="{4EEF1087-DF84-4E14-AF18-D6E51B2B30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F181455-A977-4FB8-8601-662E345A021C}" type="slidenum">
              <a:rPr lang="en-US" altLang="en-US"/>
              <a:pPr>
                <a:spcBef>
                  <a:spcPct val="0"/>
                </a:spcBef>
              </a:pPr>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6B623AD8-A57F-4F44-A2B2-E96A563E16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7D062091-C9A2-44F5-BB93-91E5B7FBD9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Some periodic checks may be made by telephone or via electronic surveillance. Inform your people if they are “under view” by camera and areas which are viewed by the camera. Should something happen, they will know where to stand to get the attention of the monitoring team.</a:t>
            </a:r>
          </a:p>
        </p:txBody>
      </p:sp>
      <p:sp>
        <p:nvSpPr>
          <p:cNvPr id="71684" name="Slide Number Placeholder 3">
            <a:extLst>
              <a:ext uri="{FF2B5EF4-FFF2-40B4-BE49-F238E27FC236}">
                <a16:creationId xmlns:a16="http://schemas.microsoft.com/office/drawing/2014/main" id="{C4FE2502-5144-4E58-BA7F-D7166CF853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C86C275-2E2D-4A8F-8289-8C88640358AB}" type="slidenum">
              <a:rPr lang="en-US" altLang="en-US"/>
              <a:pPr>
                <a:spcBef>
                  <a:spcPct val="0"/>
                </a:spcBef>
              </a:pPr>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1E2C90A4-C830-48B7-883A-6928885443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76A5E5BC-36AF-43A3-A9CF-D2BD32A1F3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Additional means of contact may be selected. However, ensure each person has a thorough knowledge of their use. Once arriving on location where they will work alone, perform a communications check to determine adequacy of the communications means. This would include the individual performing the check throughout the area or facility where they’ll be working. </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Determine “voids” where receipt and transmit may be weak or non-existent. In such cases, devise alternate communication means.</a:t>
            </a:r>
          </a:p>
        </p:txBody>
      </p:sp>
      <p:sp>
        <p:nvSpPr>
          <p:cNvPr id="73732" name="Slide Number Placeholder 3">
            <a:extLst>
              <a:ext uri="{FF2B5EF4-FFF2-40B4-BE49-F238E27FC236}">
                <a16:creationId xmlns:a16="http://schemas.microsoft.com/office/drawing/2014/main" id="{9B01B411-B68B-4D65-ABAC-6F27F4CDBA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52F0E24-EA11-4BAE-83CC-DDB52235CEB0}" type="slidenum">
              <a:rPr lang="en-US" altLang="en-US"/>
              <a:pPr>
                <a:spcBef>
                  <a:spcPct val="0"/>
                </a:spcBef>
              </a:pPr>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76CC220E-040C-4457-BE52-7047394EF5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98A82A77-F1E3-4EA9-9C6C-52B2616F02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Whether a “Central Station” concept or other central monitoring means, have the ability to save and retrieve audio and visual data. This may be needed for investigative purposes in the future.</a:t>
            </a:r>
          </a:p>
          <a:p>
            <a:r>
              <a:rPr lang="en-US" altLang="en-US">
                <a:latin typeface="Verdana" panose="020B0604030504040204" pitchFamily="34" charset="0"/>
                <a:ea typeface="Verdana" panose="020B0604030504040204" pitchFamily="34" charset="0"/>
                <a:cs typeface="Verdana" panose="020B0604030504040204" pitchFamily="34" charset="0"/>
              </a:rPr>
              <a:t>Ensure all monitors in the central monitoring are trained on normal (routine) operations and emergency actions.</a:t>
            </a:r>
          </a:p>
        </p:txBody>
      </p:sp>
      <p:sp>
        <p:nvSpPr>
          <p:cNvPr id="75780" name="Slide Number Placeholder 3">
            <a:extLst>
              <a:ext uri="{FF2B5EF4-FFF2-40B4-BE49-F238E27FC236}">
                <a16:creationId xmlns:a16="http://schemas.microsoft.com/office/drawing/2014/main" id="{2016CE44-678C-471C-ABA8-B276951121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B4DD4B6-C62F-40C7-B72E-2D655C9AB4A2}" type="slidenum">
              <a:rPr lang="en-US" altLang="en-US"/>
              <a:pPr>
                <a:spcBef>
                  <a:spcPct val="0"/>
                </a:spcBef>
              </a:pPr>
              <a:t>34</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DDC53F81-E3D8-4924-A1E0-76F1BEBBE7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C7F4A647-93A1-408A-A99A-9B73C5B53B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6213" indent="-176213">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How are systems shut down during an emergency? If the facility is governed by PSM (Process Safety Management per 29 CFR 1910.119) there may be Decision Logics to use.</a:t>
            </a:r>
          </a:p>
          <a:p>
            <a:pPr marL="176213" indent="-176213">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There may also be prohibitions on performing such shut-downs without Management authorization. (Some systems also may not shut down completely and require a deceleration time).</a:t>
            </a:r>
          </a:p>
          <a:p>
            <a:pPr marL="176213" indent="-176213">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Some systems have a re-route capability whereby system power is routed around a primary path to a secondary to maintain operability of the process.</a:t>
            </a:r>
          </a:p>
          <a:p>
            <a:pPr marL="176213" indent="-176213">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Fully understand this aspect for locating  shutdown and isolation sequences for emergency response.</a:t>
            </a:r>
          </a:p>
        </p:txBody>
      </p:sp>
      <p:sp>
        <p:nvSpPr>
          <p:cNvPr id="77828" name="Slide Number Placeholder 3">
            <a:extLst>
              <a:ext uri="{FF2B5EF4-FFF2-40B4-BE49-F238E27FC236}">
                <a16:creationId xmlns:a16="http://schemas.microsoft.com/office/drawing/2014/main" id="{48497EBD-CF6F-4ABE-B3F4-7DA9649286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CC30B45-8F97-4FE7-A4EE-C75D79650A23}" type="slidenum">
              <a:rPr lang="en-US" altLang="en-US"/>
              <a:pPr>
                <a:spcBef>
                  <a:spcPct val="0"/>
                </a:spcBef>
              </a:pPr>
              <a:t>35</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432F4276-CA23-4A04-AFF1-C5B695F7B3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85593439-52FF-4802-B1D2-9D4C5250BB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6213" indent="-176213">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Risks should view those potentials outside the realm of normal expectations (those possible hazards targeted at the job).</a:t>
            </a:r>
          </a:p>
          <a:p>
            <a:pPr marL="176213" indent="-176213">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Consider the full area of the job, task or operation. Example: a spinning lathe has it’s own mechanical hazards, but also includes a hazard zone wherein parts of jobs and pieces may be flung or ejected.</a:t>
            </a:r>
          </a:p>
          <a:p>
            <a:pPr marL="176213" indent="-176213">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Crimes against persons will require special procedures as well as special barriers to provide personal protection to those working alone.</a:t>
            </a:r>
          </a:p>
        </p:txBody>
      </p:sp>
      <p:sp>
        <p:nvSpPr>
          <p:cNvPr id="79876" name="Slide Number Placeholder 3">
            <a:extLst>
              <a:ext uri="{FF2B5EF4-FFF2-40B4-BE49-F238E27FC236}">
                <a16:creationId xmlns:a16="http://schemas.microsoft.com/office/drawing/2014/main" id="{2242F422-4A38-4E38-9A56-AB77E52985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E4C9406-CF68-43B1-9A4C-AA0BF7598D4B}" type="slidenum">
              <a:rPr lang="en-US" altLang="en-US"/>
              <a:pPr>
                <a:spcBef>
                  <a:spcPct val="0"/>
                </a:spcBef>
              </a:pPr>
              <a:t>36</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4EB34C1A-9F25-4916-9C42-1A40C4188B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0BFCDB55-2866-48B9-9722-F5DD091B0D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The area to secure includes from the parking lot through the corridor to the work station as well as the work assignment.</a:t>
            </a:r>
          </a:p>
          <a:p>
            <a:r>
              <a:rPr lang="en-US" altLang="en-US">
                <a:latin typeface="Verdana" panose="020B0604030504040204" pitchFamily="34" charset="0"/>
                <a:ea typeface="Verdana" panose="020B0604030504040204" pitchFamily="34" charset="0"/>
                <a:cs typeface="Verdana" panose="020B0604030504040204" pitchFamily="34" charset="0"/>
              </a:rPr>
              <a:t>Safety may be threatened throughout this corridor. Make special provisions to maximize safety for work alone staff for arriving, reporting, working and leaving at the end of their job.</a:t>
            </a:r>
          </a:p>
        </p:txBody>
      </p:sp>
      <p:sp>
        <p:nvSpPr>
          <p:cNvPr id="81924" name="Slide Number Placeholder 3">
            <a:extLst>
              <a:ext uri="{FF2B5EF4-FFF2-40B4-BE49-F238E27FC236}">
                <a16:creationId xmlns:a16="http://schemas.microsoft.com/office/drawing/2014/main" id="{E6111D05-D09A-49CA-B9D9-5C704DBD3F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0FA6FDC-052C-4AFB-A6DC-9CF18B266A38}" type="slidenum">
              <a:rPr lang="en-US" altLang="en-US"/>
              <a:pPr>
                <a:spcBef>
                  <a:spcPct val="0"/>
                </a:spcBef>
              </a:pPr>
              <a:t>37</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C0C1A986-8156-4863-A7CC-2AAABBBB63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51575FD1-CD59-4014-8017-16A6A8F938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Whether pulling a fire alarm box or the operation of a sprinkler system-an audible alarm will sound in-house. By its very nature, such an alarm creates a chaotic situation to have persons evacuate. </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Do your people know what to do if they are working alone? </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Will they check the hallway for smoke and seeing none, continue to work until conditions deteriorate?</a:t>
            </a:r>
          </a:p>
          <a:p>
            <a:r>
              <a:rPr lang="en-US" altLang="en-US">
                <a:latin typeface="Verdana" panose="020B0604030504040204" pitchFamily="34" charset="0"/>
                <a:ea typeface="Verdana" panose="020B0604030504040204" pitchFamily="34" charset="0"/>
                <a:cs typeface="Verdana" panose="020B0604030504040204" pitchFamily="34" charset="0"/>
              </a:rPr>
              <a:t>If you have an in-house fire brigade, a better awareness may exist as to proper actions due to parallel training.</a:t>
            </a:r>
          </a:p>
        </p:txBody>
      </p:sp>
      <p:sp>
        <p:nvSpPr>
          <p:cNvPr id="83972" name="Slide Number Placeholder 3">
            <a:extLst>
              <a:ext uri="{FF2B5EF4-FFF2-40B4-BE49-F238E27FC236}">
                <a16:creationId xmlns:a16="http://schemas.microsoft.com/office/drawing/2014/main" id="{BC7773FD-9445-43D7-889F-00A7DED7D5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7FC2FF5-8492-440A-AD65-F85C7D74619F}" type="slidenum">
              <a:rPr lang="en-US" altLang="en-US"/>
              <a:pPr>
                <a:spcBef>
                  <a:spcPct val="0"/>
                </a:spcBef>
              </a:pPr>
              <a:t>38</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DD44F4BE-1185-4970-AC00-DE5FF1FAF3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C91E0F9E-7663-4918-95DF-8C0D7A0A22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6213" indent="-176213">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Adopt or create a checklist accounting for the variety of potential hazards during your risk assessment. If equipment is involved, very often the manufacturer’s “turn-over package” for the equipment may contain checklists for maintenance as well as activation/shutdown procedures.</a:t>
            </a:r>
          </a:p>
          <a:p>
            <a:pPr marL="176213" indent="-176213">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Have a team of multi-versed persons aid in determining hazards. Have them create a plan and policies</a:t>
            </a:r>
          </a:p>
          <a:p>
            <a:pPr marL="176213" indent="-176213">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Determine the monitoring intervals for the lone worker</a:t>
            </a:r>
          </a:p>
          <a:p>
            <a:pPr marL="176213" indent="-176213">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If systems change; change the policies, also updating when needed</a:t>
            </a:r>
          </a:p>
          <a:p>
            <a:pPr marL="176213" indent="-176213">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Administer the Program and monitor its effectiveness.</a:t>
            </a:r>
          </a:p>
        </p:txBody>
      </p:sp>
      <p:sp>
        <p:nvSpPr>
          <p:cNvPr id="86020" name="Slide Number Placeholder 3">
            <a:extLst>
              <a:ext uri="{FF2B5EF4-FFF2-40B4-BE49-F238E27FC236}">
                <a16:creationId xmlns:a16="http://schemas.microsoft.com/office/drawing/2014/main" id="{34F20F67-79B9-4288-935F-22CA2A94CB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DE78A95-9463-4FD0-AEB9-65E9290FFC22}" type="slidenum">
              <a:rPr lang="en-US" altLang="en-US"/>
              <a:pPr>
                <a:spcBef>
                  <a:spcPct val="0"/>
                </a:spcBef>
              </a:pPr>
              <a:t>39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89D73FF-6732-4CB3-9B50-990100C975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5FF4A660-83E2-4958-9B1B-71237DCA88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Always decide on the side of Safety for </a:t>
            </a:r>
            <a:r>
              <a:rPr lang="en-US" altLang="en-US">
                <a:solidFill>
                  <a:srgbClr val="FF0000"/>
                </a:solidFill>
                <a:latin typeface="Verdana" panose="020B0604030504040204" pitchFamily="34" charset="0"/>
                <a:ea typeface="Verdana" panose="020B0604030504040204" pitchFamily="34" charset="0"/>
                <a:cs typeface="Verdana" panose="020B0604030504040204" pitchFamily="34" charset="0"/>
              </a:rPr>
              <a:t>you or </a:t>
            </a:r>
            <a:r>
              <a:rPr lang="en-US" altLang="en-US">
                <a:latin typeface="Verdana" panose="020B0604030504040204" pitchFamily="34" charset="0"/>
                <a:ea typeface="Verdana" panose="020B0604030504040204" pitchFamily="34" charset="0"/>
                <a:cs typeface="Verdana" panose="020B0604030504040204" pitchFamily="34" charset="0"/>
              </a:rPr>
              <a:t>your staff when evaluating potential issues which may affect their safety.</a:t>
            </a:r>
          </a:p>
        </p:txBody>
      </p:sp>
      <p:sp>
        <p:nvSpPr>
          <p:cNvPr id="14340" name="Slide Number Placeholder 3">
            <a:extLst>
              <a:ext uri="{FF2B5EF4-FFF2-40B4-BE49-F238E27FC236}">
                <a16:creationId xmlns:a16="http://schemas.microsoft.com/office/drawing/2014/main" id="{9575C27F-FA8C-46A3-853A-7EC4F64D13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269492A-746A-4BAE-8412-A616B4E5227A}" type="slidenum">
              <a:rPr lang="en-US" altLang="en-US"/>
              <a:pPr>
                <a:spcBef>
                  <a:spcPct val="0"/>
                </a:spcBef>
              </a:pPr>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12AC6B52-1E01-4E77-A58F-B32E4782BC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C2372BE8-3AE0-4B25-AD1A-875F430629C7}"/>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53358" indent="-353358" eaLnBrk="1" hangingPunct="1">
              <a:buFont typeface="Wingdings" pitchFamily="2" charset="2"/>
              <a:buChar char="§"/>
              <a:defRPr/>
            </a:pPr>
            <a:r>
              <a:rPr lang="en-US" dirty="0">
                <a:latin typeface="Verdana" pitchFamily="34" charset="0"/>
                <a:ea typeface="Verdana" pitchFamily="34" charset="0"/>
                <a:cs typeface="Verdana" pitchFamily="34" charset="0"/>
              </a:rPr>
              <a:t>At established time, review and update plan</a:t>
            </a:r>
          </a:p>
          <a:p>
            <a:pPr marL="353358" indent="-353358" eaLnBrk="1" hangingPunct="1">
              <a:buFont typeface="Wingdings" pitchFamily="2" charset="2"/>
              <a:buChar char="§"/>
              <a:defRPr/>
            </a:pPr>
            <a:r>
              <a:rPr lang="en-US" dirty="0">
                <a:latin typeface="Verdana" pitchFamily="34" charset="0"/>
                <a:ea typeface="Verdana" pitchFamily="34" charset="0"/>
                <a:cs typeface="Verdana" pitchFamily="34" charset="0"/>
              </a:rPr>
              <a:t>Update plan when systems change to remain current</a:t>
            </a:r>
          </a:p>
          <a:p>
            <a:pPr marL="353358" indent="-353358" eaLnBrk="1" hangingPunct="1">
              <a:buFont typeface="Wingdings" pitchFamily="2" charset="2"/>
              <a:buChar char="§"/>
              <a:defRPr/>
            </a:pPr>
            <a:r>
              <a:rPr lang="en-US" dirty="0">
                <a:latin typeface="Verdana" pitchFamily="34" charset="0"/>
                <a:ea typeface="Verdana" pitchFamily="34" charset="0"/>
                <a:cs typeface="Verdana" pitchFamily="34" charset="0"/>
              </a:rPr>
              <a:t>Administer the Program</a:t>
            </a:r>
          </a:p>
          <a:p>
            <a:pPr marL="353358" indent="-353358" eaLnBrk="1" hangingPunct="1">
              <a:buFont typeface="Wingdings" pitchFamily="2" charset="2"/>
              <a:buChar char="§"/>
              <a:defRPr/>
            </a:pPr>
            <a:r>
              <a:rPr lang="en-US" dirty="0">
                <a:latin typeface="Verdana" pitchFamily="34" charset="0"/>
                <a:ea typeface="Verdana" pitchFamily="34" charset="0"/>
                <a:cs typeface="Verdana" pitchFamily="34" charset="0"/>
              </a:rPr>
              <a:t>Monitor Program’s Effectiveness</a:t>
            </a:r>
          </a:p>
          <a:p>
            <a:pPr>
              <a:buFont typeface="Wingdings" pitchFamily="2" charset="2"/>
              <a:buNone/>
              <a:defRPr/>
            </a:pPr>
            <a:endParaRPr lang="en-US" altLang="en-US" dirty="0">
              <a:latin typeface="Verdana" pitchFamily="34" charset="0"/>
              <a:ea typeface="Verdana" pitchFamily="34" charset="0"/>
              <a:cs typeface="Verdana" pitchFamily="34" charset="0"/>
            </a:endParaRPr>
          </a:p>
        </p:txBody>
      </p:sp>
      <p:sp>
        <p:nvSpPr>
          <p:cNvPr id="88068" name="Slide Number Placeholder 3">
            <a:extLst>
              <a:ext uri="{FF2B5EF4-FFF2-40B4-BE49-F238E27FC236}">
                <a16:creationId xmlns:a16="http://schemas.microsoft.com/office/drawing/2014/main" id="{1DF4026E-D37D-49D4-A98A-9334525EFA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069E766-2C4D-450D-95D1-E0E4069C3387}" type="slidenum">
              <a:rPr lang="en-US" altLang="en-US"/>
              <a:pPr>
                <a:spcBef>
                  <a:spcPct val="0"/>
                </a:spcBef>
              </a:pPr>
              <a:t>40</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D8171386-CFE1-4CB5-958A-7281769854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568B6516-423C-4714-AD17-24BA32454A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The Job Assessment will aid in determining not only the type of PPE but the level of safety to be provided by same.</a:t>
            </a:r>
          </a:p>
          <a:p>
            <a:r>
              <a:rPr lang="en-US" altLang="en-US">
                <a:latin typeface="Verdana" panose="020B0604030504040204" pitchFamily="34" charset="0"/>
                <a:ea typeface="Verdana" panose="020B0604030504040204" pitchFamily="34" charset="0"/>
                <a:cs typeface="Verdana" panose="020B0604030504040204" pitchFamily="34" charset="0"/>
              </a:rPr>
              <a:t>An example would be: different layering is required under Arc Flash jobs.</a:t>
            </a:r>
          </a:p>
        </p:txBody>
      </p:sp>
      <p:sp>
        <p:nvSpPr>
          <p:cNvPr id="90116" name="Slide Number Placeholder 3">
            <a:extLst>
              <a:ext uri="{FF2B5EF4-FFF2-40B4-BE49-F238E27FC236}">
                <a16:creationId xmlns:a16="http://schemas.microsoft.com/office/drawing/2014/main" id="{BA7444CE-C64A-4454-BE27-6A69BB0CFA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62FE252-6B72-4545-B76C-016F5D9C8F7E}" type="slidenum">
              <a:rPr lang="en-US" altLang="en-US"/>
              <a:pPr>
                <a:spcBef>
                  <a:spcPct val="0"/>
                </a:spcBef>
              </a:pPr>
              <a:t>41</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7CB6E231-8BDD-4502-A67C-42BF49AB72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id="{7558A314-2635-4A07-99E7-71D1F086E4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6213" indent="-176213">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Assess the environment where the lone worker will function. </a:t>
            </a:r>
          </a:p>
          <a:p>
            <a:pPr marL="176213" indent="-176213">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Not only chemical hazards but terrain features. </a:t>
            </a:r>
          </a:p>
          <a:p>
            <a:pPr marL="176213" indent="-176213">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Proximate hazards or harm which may intrude into their work area. </a:t>
            </a:r>
          </a:p>
          <a:p>
            <a:pPr marL="176213" indent="-176213">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Is wildlife active in this area which will pose a hazard?</a:t>
            </a:r>
          </a:p>
          <a:p>
            <a:pPr marL="176213" indent="-176213">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What engineered controls are required and have they been adequately provided? Will existing roads and bridges take the strain of equipment required to do the job?</a:t>
            </a:r>
          </a:p>
          <a:p>
            <a:pPr marL="176213" indent="-176213">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Have administrative and work practice controls accounted for foreseeable hazards created by the operation or intruding into the work area?</a:t>
            </a:r>
          </a:p>
        </p:txBody>
      </p:sp>
      <p:sp>
        <p:nvSpPr>
          <p:cNvPr id="92164" name="Slide Number Placeholder 3">
            <a:extLst>
              <a:ext uri="{FF2B5EF4-FFF2-40B4-BE49-F238E27FC236}">
                <a16:creationId xmlns:a16="http://schemas.microsoft.com/office/drawing/2014/main" id="{83000656-930B-4703-A714-B930D86B87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A348F99-413C-4165-8E46-423D70358137}" type="slidenum">
              <a:rPr lang="en-US" altLang="en-US"/>
              <a:pPr>
                <a:spcBef>
                  <a:spcPct val="0"/>
                </a:spcBef>
              </a:pPr>
              <a:t>42</a:t>
            </a:fld>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74485EDF-6A3E-44FD-A4FF-CB77315BEF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DA9763F6-F581-42E0-95E9-64FD6D6F88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So, when performing the job assessment, search-out existing documents which you may modify and add to that aiding your determination.</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The Physical Security manual, although for the Army, can be a great aid due to covering personnel and physical security aspects.</a:t>
            </a:r>
          </a:p>
        </p:txBody>
      </p:sp>
      <p:sp>
        <p:nvSpPr>
          <p:cNvPr id="94212" name="Slide Number Placeholder 3">
            <a:extLst>
              <a:ext uri="{FF2B5EF4-FFF2-40B4-BE49-F238E27FC236}">
                <a16:creationId xmlns:a16="http://schemas.microsoft.com/office/drawing/2014/main" id="{96A61527-99CE-4A49-A207-18F38D714D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8BD1D86-7D4B-4F2B-ACD5-CA270935627A}" type="slidenum">
              <a:rPr lang="en-US" altLang="en-US"/>
              <a:pPr>
                <a:spcBef>
                  <a:spcPct val="0"/>
                </a:spcBef>
              </a:pPr>
              <a:t>43</a:t>
            </a:fld>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B3E88CC1-1066-43AB-A109-8944E1EEB9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EC33F4E6-0315-45B6-84DE-020C0C264B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6213" indent="-176213">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Are hard hats required in both instances?</a:t>
            </a:r>
          </a:p>
          <a:p>
            <a:pPr marL="176213" indent="-176213">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Is fall arrest equipment required? If not required, would it be a good idea?</a:t>
            </a:r>
          </a:p>
          <a:p>
            <a:pPr marL="176213" indent="-176213">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Does policy indicate, “No walking on top shelf to pick an order?” What other limitations are stressed to preclude an accident?</a:t>
            </a:r>
          </a:p>
        </p:txBody>
      </p:sp>
      <p:sp>
        <p:nvSpPr>
          <p:cNvPr id="96260" name="Slide Number Placeholder 3">
            <a:extLst>
              <a:ext uri="{FF2B5EF4-FFF2-40B4-BE49-F238E27FC236}">
                <a16:creationId xmlns:a16="http://schemas.microsoft.com/office/drawing/2014/main" id="{EF2D2303-D116-497B-B690-DD3F642B9D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68EA5B3-BC4B-439A-9D19-631B5EEB8C16}" type="slidenum">
              <a:rPr lang="en-US" altLang="en-US"/>
              <a:pPr>
                <a:spcBef>
                  <a:spcPct val="0"/>
                </a:spcBef>
              </a:pPr>
              <a:t>44</a:t>
            </a:fld>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9F3AD9A5-794D-4CE9-ABCE-FA6D4C9A66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53A57535-C9FE-46BC-AF41-E60FD98C7D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Plan and Policy creation is assisted by OSHA manuals. And, although your agency/industry may not be governed by OSHA, the adoption of OSHA recommendations is considered “Best Policy.”</a:t>
            </a:r>
          </a:p>
        </p:txBody>
      </p:sp>
      <p:sp>
        <p:nvSpPr>
          <p:cNvPr id="98308" name="Slide Number Placeholder 3">
            <a:extLst>
              <a:ext uri="{FF2B5EF4-FFF2-40B4-BE49-F238E27FC236}">
                <a16:creationId xmlns:a16="http://schemas.microsoft.com/office/drawing/2014/main" id="{106F8B1E-E273-4340-BBDA-B79293229F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1E95C5-5DFF-4A08-BAA0-C2280F6C80BC}" type="slidenum">
              <a:rPr lang="en-US" altLang="en-US"/>
              <a:pPr>
                <a:spcBef>
                  <a:spcPct val="0"/>
                </a:spcBef>
              </a:pPr>
              <a:t>45</a:t>
            </a:fld>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CAABADD7-0234-4B8B-B05C-FC28715E4C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a:extLst>
              <a:ext uri="{FF2B5EF4-FFF2-40B4-BE49-F238E27FC236}">
                <a16:creationId xmlns:a16="http://schemas.microsoft.com/office/drawing/2014/main" id="{316FDA08-B24F-4AB1-BCED-988B5A7616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Visual verification may be better than solely voice communication. You are not performing a security check on your lone worker. You are guaranteeing your lone worker has provisions for assist or backup. The Lone Worker wants to know they are in view should a situation arise.</a:t>
            </a:r>
          </a:p>
        </p:txBody>
      </p:sp>
      <p:sp>
        <p:nvSpPr>
          <p:cNvPr id="100356" name="Slide Number Placeholder 3">
            <a:extLst>
              <a:ext uri="{FF2B5EF4-FFF2-40B4-BE49-F238E27FC236}">
                <a16:creationId xmlns:a16="http://schemas.microsoft.com/office/drawing/2014/main" id="{12E7F2D4-969E-4C90-A23C-0D0094A408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04BC15F-7787-4226-9DE6-9F58F0F83A1C}" type="slidenum">
              <a:rPr lang="en-US" altLang="en-US"/>
              <a:pPr>
                <a:spcBef>
                  <a:spcPct val="0"/>
                </a:spcBef>
              </a:pPr>
              <a:t>46</a:t>
            </a:fld>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D757B144-C424-4A5B-8BDC-D272201C14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a:extLst>
              <a:ext uri="{FF2B5EF4-FFF2-40B4-BE49-F238E27FC236}">
                <a16:creationId xmlns:a16="http://schemas.microsoft.com/office/drawing/2014/main" id="{39C67D15-307B-4395-9011-BE15E66CA6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6213" indent="-176213">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Brief all of those who will work alone on the plan and policies in effect.</a:t>
            </a:r>
          </a:p>
          <a:p>
            <a:pPr marL="176213" indent="-176213">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Update these as needed.</a:t>
            </a:r>
          </a:p>
          <a:p>
            <a:pPr marL="176213" indent="-176213">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Ensure each person fully understands the Plan/Policies.</a:t>
            </a:r>
          </a:p>
        </p:txBody>
      </p:sp>
      <p:sp>
        <p:nvSpPr>
          <p:cNvPr id="102404" name="Slide Number Placeholder 3">
            <a:extLst>
              <a:ext uri="{FF2B5EF4-FFF2-40B4-BE49-F238E27FC236}">
                <a16:creationId xmlns:a16="http://schemas.microsoft.com/office/drawing/2014/main" id="{40CD5E66-04E5-44B0-B231-74382F4EFC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C8322B3-5494-4C0F-A930-1C431E6299F5}" type="slidenum">
              <a:rPr lang="en-US" altLang="en-US"/>
              <a:pPr>
                <a:spcBef>
                  <a:spcPct val="0"/>
                </a:spcBef>
              </a:pPr>
              <a:t>47</a:t>
            </a:fld>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A2E28E0D-757D-44D6-9BA8-C7FC7340FD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C0C04A00-E6A1-476D-B5CB-097722434B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During Program Administration, use a Risk Management Model as shown or devise your own.</a:t>
            </a:r>
          </a:p>
        </p:txBody>
      </p:sp>
      <p:sp>
        <p:nvSpPr>
          <p:cNvPr id="104452" name="Slide Number Placeholder 3">
            <a:extLst>
              <a:ext uri="{FF2B5EF4-FFF2-40B4-BE49-F238E27FC236}">
                <a16:creationId xmlns:a16="http://schemas.microsoft.com/office/drawing/2014/main" id="{30DC8ACC-47F5-4B68-A47F-D8D5F95D10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A4DB068-5B78-40C8-ABFC-253405DA093C}" type="slidenum">
              <a:rPr lang="en-US" altLang="en-US"/>
              <a:pPr>
                <a:spcBef>
                  <a:spcPct val="0"/>
                </a:spcBef>
              </a:pPr>
              <a:t>48</a:t>
            </a:fld>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E0748682-526F-40BB-92C7-F92B11E014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347BE154-FDE9-4318-8B4A-8229C1D658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After determining the effectiveness of the Program, constantly monitor/audit.</a:t>
            </a:r>
          </a:p>
          <a:p>
            <a:r>
              <a:rPr lang="en-US" altLang="en-US">
                <a:latin typeface="Verdana" panose="020B0604030504040204" pitchFamily="34" charset="0"/>
                <a:ea typeface="Verdana" panose="020B0604030504040204" pitchFamily="34" charset="0"/>
                <a:cs typeface="Verdana" panose="020B0604030504040204" pitchFamily="34" charset="0"/>
              </a:rPr>
              <a:t>Keep the Plan and Policies current to meet changing needs.</a:t>
            </a:r>
          </a:p>
        </p:txBody>
      </p:sp>
      <p:sp>
        <p:nvSpPr>
          <p:cNvPr id="106500" name="Slide Number Placeholder 3">
            <a:extLst>
              <a:ext uri="{FF2B5EF4-FFF2-40B4-BE49-F238E27FC236}">
                <a16:creationId xmlns:a16="http://schemas.microsoft.com/office/drawing/2014/main" id="{E8246A9F-15EA-4D58-A773-15063BA1A2C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F641444-D122-4D08-83EA-9612ACD97BD4}" type="slidenum">
              <a:rPr lang="en-US" altLang="en-US"/>
              <a:pPr>
                <a:spcBef>
                  <a:spcPct val="0"/>
                </a:spcBef>
              </a:pPr>
              <a:t>49</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80F2135F-6EBF-476B-825C-80DB90E01A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A7197DD8-F8E8-4C68-B98C-1284D0BABA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While there is no specific legislation, rules or regulations from OSHA governing those who work alone, the General Duty clause is often invoked.</a:t>
            </a:r>
          </a:p>
          <a:p>
            <a:r>
              <a:rPr lang="en-US" altLang="en-US">
                <a:latin typeface="Verdana" panose="020B0604030504040204" pitchFamily="34" charset="0"/>
                <a:ea typeface="Verdana" panose="020B0604030504040204" pitchFamily="34" charset="0"/>
                <a:cs typeface="Verdana" panose="020B0604030504040204" pitchFamily="34" charset="0"/>
              </a:rPr>
              <a:t>This states the employer is responsible for the creation of a safe work area for their employees.</a:t>
            </a:r>
          </a:p>
          <a:p>
            <a:r>
              <a:rPr lang="en-US" altLang="en-US">
                <a:latin typeface="Verdana" panose="020B0604030504040204" pitchFamily="34" charset="0"/>
                <a:ea typeface="Verdana" panose="020B0604030504040204" pitchFamily="34" charset="0"/>
                <a:cs typeface="Verdana" panose="020B0604030504040204" pitchFamily="34" charset="0"/>
              </a:rPr>
              <a:t>Even if not obliged to comply with OSHA, the adoption of their recommendations is working toward achieving Best Practices as it regards safety.</a:t>
            </a:r>
          </a:p>
        </p:txBody>
      </p:sp>
      <p:sp>
        <p:nvSpPr>
          <p:cNvPr id="16388" name="Slide Number Placeholder 3">
            <a:extLst>
              <a:ext uri="{FF2B5EF4-FFF2-40B4-BE49-F238E27FC236}">
                <a16:creationId xmlns:a16="http://schemas.microsoft.com/office/drawing/2014/main" id="{E043A67F-B10B-4AEA-9746-CE7025897E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3909AB-67FC-455F-AF8C-BD9E0108B5BA}" type="slidenum">
              <a:rPr lang="en-US" altLang="en-US"/>
              <a:pPr>
                <a:spcBef>
                  <a:spcPct val="0"/>
                </a:spcBef>
              </a:pPr>
              <a:t>5</a:t>
            </a:fld>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ECD48B1A-1C32-4BE5-B16B-30FDAAC2AA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a:extLst>
              <a:ext uri="{FF2B5EF4-FFF2-40B4-BE49-F238E27FC236}">
                <a16:creationId xmlns:a16="http://schemas.microsoft.com/office/drawing/2014/main" id="{F5712838-E38B-4D13-914D-7E5DBF1F1D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Any employees working from home face hazards other than just being alone. Employers should consider having a “telecommuter safety agreement” in place to ensure those employees have a safe working environment just as they should in the employer’s physical workplace.</a:t>
            </a:r>
          </a:p>
        </p:txBody>
      </p:sp>
      <p:sp>
        <p:nvSpPr>
          <p:cNvPr id="108548" name="Slide Number Placeholder 3">
            <a:extLst>
              <a:ext uri="{FF2B5EF4-FFF2-40B4-BE49-F238E27FC236}">
                <a16:creationId xmlns:a16="http://schemas.microsoft.com/office/drawing/2014/main" id="{C2AB8ABE-4AC4-4D5F-A688-4B3380B56A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089B937-B59B-4171-89EC-9F43F8832949}" type="slidenum">
              <a:rPr lang="en-US" altLang="en-US"/>
              <a:pPr>
                <a:spcBef>
                  <a:spcPct val="0"/>
                </a:spcBef>
              </a:pPr>
              <a:t>50</a:t>
            </a:fld>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8A785D16-5E6F-43B4-9E53-CB9A8183A4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a:extLst>
              <a:ext uri="{FF2B5EF4-FFF2-40B4-BE49-F238E27FC236}">
                <a16:creationId xmlns:a16="http://schemas.microsoft.com/office/drawing/2014/main" id="{3AE7ECF0-CE13-448E-A4C9-3F230EF1A8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While working from home can be definite perk, an employee working from home can face different hazards that they need to be aware of and responsible for correcting.</a:t>
            </a:r>
          </a:p>
          <a:p>
            <a:endParaRPr lang="en-US" altLang="en-US">
              <a:hlinkClick r:id="rId3"/>
            </a:endParaRPr>
          </a:p>
          <a:p>
            <a:endParaRPr lang="en-US" altLang="en-US">
              <a:hlinkClick r:id="rId3"/>
            </a:endParaRPr>
          </a:p>
          <a:p>
            <a:r>
              <a:rPr lang="en-US" altLang="en-US">
                <a:hlinkClick r:id="rId3"/>
              </a:rPr>
              <a:t>https://www.telework.gov/federal-community/telework-employees/safety-checklist/</a:t>
            </a:r>
            <a:endParaRPr lang="en-US" altLang="en-US">
              <a:latin typeface="Verdana" panose="020B0604030504040204" pitchFamily="34" charset="0"/>
              <a:ea typeface="Verdana" panose="020B0604030504040204" pitchFamily="34" charset="0"/>
              <a:cs typeface="Verdana" panose="020B0604030504040204" pitchFamily="34" charset="0"/>
            </a:endParaRPr>
          </a:p>
          <a:p>
            <a:endParaRPr lang="en-US" altLang="en-US">
              <a:latin typeface="Verdana" panose="020B0604030504040204" pitchFamily="34" charset="0"/>
              <a:ea typeface="Verdana" panose="020B0604030504040204" pitchFamily="34" charset="0"/>
              <a:cs typeface="Verdana" panose="020B0604030504040204" pitchFamily="34" charset="0"/>
            </a:endParaRPr>
          </a:p>
        </p:txBody>
      </p:sp>
      <p:sp>
        <p:nvSpPr>
          <p:cNvPr id="110596" name="Slide Number Placeholder 3">
            <a:extLst>
              <a:ext uri="{FF2B5EF4-FFF2-40B4-BE49-F238E27FC236}">
                <a16:creationId xmlns:a16="http://schemas.microsoft.com/office/drawing/2014/main" id="{C2E5AF18-1D72-4A65-A120-0C95247CA8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8460070-33D6-411A-B967-07B4BE5F9AE6}" type="slidenum">
              <a:rPr lang="en-US" altLang="en-US"/>
              <a:pPr>
                <a:spcBef>
                  <a:spcPct val="0"/>
                </a:spcBef>
              </a:pPr>
              <a:t>51</a:t>
            </a:fld>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C3151AE8-D150-44DE-BBB5-F4FCD516A3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a:extLst>
              <a:ext uri="{FF2B5EF4-FFF2-40B4-BE49-F238E27FC236}">
                <a16:creationId xmlns:a16="http://schemas.microsoft.com/office/drawing/2014/main" id="{58FD4CF1-5C94-4558-8107-8CB545CEC7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Falls put an employee at risk. </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According to the Centers for Disease Control and Prevention (CDC):</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One out of five falls causes a serious injury such as broken bones or a head injury.</a:t>
            </a:r>
          </a:p>
          <a:p>
            <a:r>
              <a:rPr lang="en-US" altLang="en-US">
                <a:latin typeface="Verdana" panose="020B0604030504040204" pitchFamily="34" charset="0"/>
                <a:ea typeface="Verdana" panose="020B0604030504040204" pitchFamily="34" charset="0"/>
                <a:cs typeface="Verdana" panose="020B0604030504040204" pitchFamily="34" charset="0"/>
              </a:rPr>
              <a:t>Each year 3 million older people are treated in emergency departments for fall injuries.</a:t>
            </a:r>
          </a:p>
          <a:p>
            <a:r>
              <a:rPr lang="en-US" altLang="en-US">
                <a:latin typeface="Verdana" panose="020B0604030504040204" pitchFamily="34" charset="0"/>
                <a:ea typeface="Verdana" panose="020B0604030504040204" pitchFamily="34" charset="0"/>
                <a:cs typeface="Verdana" panose="020B0604030504040204" pitchFamily="34" charset="0"/>
              </a:rPr>
              <a:t>Over 800,000 patients a year are hospitalized because of a fall injury, most often because of a head injury or hip fracture.</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Employees working from home are certainly not immune to falls and therefore should check their home using the information provided on the current slide.</a:t>
            </a:r>
          </a:p>
        </p:txBody>
      </p:sp>
      <p:sp>
        <p:nvSpPr>
          <p:cNvPr id="112644" name="Slide Number Placeholder 3">
            <a:extLst>
              <a:ext uri="{FF2B5EF4-FFF2-40B4-BE49-F238E27FC236}">
                <a16:creationId xmlns:a16="http://schemas.microsoft.com/office/drawing/2014/main" id="{7E4405F0-41E4-4236-BE5C-F0C7EFC5ED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4CD1861-73D9-4EB8-A697-78966FE1265A}" type="slidenum">
              <a:rPr lang="en-US" altLang="en-US"/>
              <a:pPr>
                <a:spcBef>
                  <a:spcPct val="0"/>
                </a:spcBef>
              </a:pPr>
              <a:t>52</a:t>
            </a:fld>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F7C2013A-16B6-4FBF-809F-A38D4A4C1E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8C356C1A-5692-4EB7-B475-CE359F070D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U.S. Consumer Product Safety Commission (CPSC) reports that</a:t>
            </a:r>
            <a:r>
              <a:rPr lang="en-US" altLang="en-US" b="1"/>
              <a:t> </a:t>
            </a:r>
            <a:r>
              <a:rPr lang="en-US" altLang="en-US"/>
              <a:t>electrical receptacles are involved in 5,300 fires every year, causing forty deaths and more than 100 consumer injuries.</a:t>
            </a:r>
          </a:p>
          <a:p>
            <a:endParaRPr lang="en-US" altLang="en-US"/>
          </a:p>
          <a:p>
            <a:r>
              <a:rPr lang="en-US" altLang="en-US"/>
              <a:t>Employees who work from home should also be aware of electrical hazards and should take the necessary steps to correct those.</a:t>
            </a:r>
            <a:endParaRPr lang="en-US" altLang="en-US">
              <a:latin typeface="Verdana" panose="020B0604030504040204" pitchFamily="34" charset="0"/>
              <a:ea typeface="Verdana" panose="020B0604030504040204" pitchFamily="34" charset="0"/>
              <a:cs typeface="Verdana" panose="020B0604030504040204" pitchFamily="34" charset="0"/>
            </a:endParaRPr>
          </a:p>
        </p:txBody>
      </p:sp>
      <p:sp>
        <p:nvSpPr>
          <p:cNvPr id="114692" name="Slide Number Placeholder 3">
            <a:extLst>
              <a:ext uri="{FF2B5EF4-FFF2-40B4-BE49-F238E27FC236}">
                <a16:creationId xmlns:a16="http://schemas.microsoft.com/office/drawing/2014/main" id="{ADF37567-F754-429F-A962-0F738FB82A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4250228-42B2-4904-90F4-39DE763358D6}" type="slidenum">
              <a:rPr lang="en-US" altLang="en-US"/>
              <a:pPr>
                <a:spcBef>
                  <a:spcPct val="0"/>
                </a:spcBef>
              </a:pPr>
              <a:t>53</a:t>
            </a:fld>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10ECA6BA-AD75-4585-B41E-4BB14F28A5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a:extLst>
              <a:ext uri="{FF2B5EF4-FFF2-40B4-BE49-F238E27FC236}">
                <a16:creationId xmlns:a16="http://schemas.microsoft.com/office/drawing/2014/main" id="{4B5856B4-8A16-404D-9189-C49E082374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Here are some more electrical issues to consider.</a:t>
            </a:r>
          </a:p>
          <a:p>
            <a:endParaRPr lang="en-US" altLang="en-US">
              <a:hlinkClick r:id="rId3"/>
            </a:endParaRPr>
          </a:p>
          <a:p>
            <a:endParaRPr lang="en-US" altLang="en-US">
              <a:hlinkClick r:id="rId3"/>
            </a:endParaRPr>
          </a:p>
          <a:p>
            <a:r>
              <a:rPr lang="en-US" altLang="en-US">
                <a:hlinkClick r:id="rId3"/>
              </a:rPr>
              <a:t>https://www.telework.gov/federal-community/telework-employees/safety-checklist/</a:t>
            </a:r>
            <a:endParaRPr lang="en-US" altLang="en-US">
              <a:latin typeface="Verdana" panose="020B0604030504040204" pitchFamily="34" charset="0"/>
              <a:ea typeface="Verdana" panose="020B0604030504040204" pitchFamily="34" charset="0"/>
              <a:cs typeface="Verdana" panose="020B0604030504040204" pitchFamily="34" charset="0"/>
            </a:endParaRPr>
          </a:p>
          <a:p>
            <a:endParaRPr lang="en-US" altLang="en-US">
              <a:latin typeface="Verdana" panose="020B0604030504040204" pitchFamily="34" charset="0"/>
              <a:ea typeface="Verdana" panose="020B0604030504040204" pitchFamily="34" charset="0"/>
              <a:cs typeface="Verdana" panose="020B0604030504040204" pitchFamily="34" charset="0"/>
            </a:endParaRPr>
          </a:p>
        </p:txBody>
      </p:sp>
      <p:sp>
        <p:nvSpPr>
          <p:cNvPr id="116740" name="Slide Number Placeholder 3">
            <a:extLst>
              <a:ext uri="{FF2B5EF4-FFF2-40B4-BE49-F238E27FC236}">
                <a16:creationId xmlns:a16="http://schemas.microsoft.com/office/drawing/2014/main" id="{F2EFA61B-6544-493A-8A9C-820123D466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971EC8-404D-455B-BA61-67F215C0190E}" type="slidenum">
              <a:rPr lang="en-US" altLang="en-US"/>
              <a:pPr>
                <a:spcBef>
                  <a:spcPct val="0"/>
                </a:spcBef>
              </a:pPr>
              <a:t>54</a:t>
            </a:fld>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4950E328-D825-424F-83B8-4268754EEA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a:extLst>
              <a:ext uri="{FF2B5EF4-FFF2-40B4-BE49-F238E27FC236}">
                <a16:creationId xmlns:a16="http://schemas.microsoft.com/office/drawing/2014/main" id="{4F547C17-D2F2-4C42-88F8-79DC438306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Listed on the slide are additional things to take into account when considering home electrical safety.</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“Home Electrical Safety” - Northern Virginia Electric Cooperative (NOVEC) </a:t>
            </a:r>
          </a:p>
        </p:txBody>
      </p:sp>
      <p:sp>
        <p:nvSpPr>
          <p:cNvPr id="118788" name="Slide Number Placeholder 3">
            <a:extLst>
              <a:ext uri="{FF2B5EF4-FFF2-40B4-BE49-F238E27FC236}">
                <a16:creationId xmlns:a16="http://schemas.microsoft.com/office/drawing/2014/main" id="{108CE794-58B0-4A6A-AAD2-4A64664697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1F1313D-5174-4FA2-8BD2-20DB7D71BF6E}" type="slidenum">
              <a:rPr lang="en-US" altLang="en-US"/>
              <a:pPr>
                <a:spcBef>
                  <a:spcPct val="0"/>
                </a:spcBef>
              </a:pPr>
              <a:t>55</a:t>
            </a:fld>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E8A48290-37D2-4F63-8A69-AEC53DE950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a:extLst>
              <a:ext uri="{FF2B5EF4-FFF2-40B4-BE49-F238E27FC236}">
                <a16:creationId xmlns:a16="http://schemas.microsoft.com/office/drawing/2014/main" id="{9545B3FE-9198-4C4E-8BA7-130893E04A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These number of fires listed caused 12,300 civilian injuries, 2,510 civilian deaths, and $6.7 billion in direct damage.</a:t>
            </a:r>
          </a:p>
          <a:p>
            <a:endParaRPr lang="en-US" altLang="en-US">
              <a:hlinkClick r:id="rId3"/>
            </a:endParaRPr>
          </a:p>
          <a:p>
            <a:r>
              <a:rPr lang="en-US" altLang="en-US">
                <a:latin typeface="Verdana" panose="020B0604030504040204" pitchFamily="34" charset="0"/>
                <a:ea typeface="Verdana" panose="020B0604030504040204" pitchFamily="34" charset="0"/>
                <a:cs typeface="Verdana" panose="020B0604030504040204" pitchFamily="34" charset="0"/>
              </a:rPr>
              <a:t>In addition to electrical and other safety issues, employees working from home need to also be aware of what can cause a home fire whether that’s in the workspace or other parts of the home.</a:t>
            </a:r>
          </a:p>
          <a:p>
            <a:endParaRPr lang="en-US" altLang="en-US">
              <a:hlinkClick r:id="rId3"/>
            </a:endParaRPr>
          </a:p>
          <a:p>
            <a:endParaRPr lang="en-US" altLang="en-US">
              <a:hlinkClick r:id="rId3"/>
            </a:endParaRPr>
          </a:p>
          <a:p>
            <a:r>
              <a:rPr lang="en-US" altLang="en-US">
                <a:hlinkClick r:id="rId3"/>
              </a:rPr>
              <a:t>https://www.telework.gov/federal-community/telework-employees/safety-checklist/</a:t>
            </a:r>
            <a:endParaRPr lang="en-US" altLang="en-US"/>
          </a:p>
          <a:p>
            <a:endParaRPr lang="en-US" altLang="en-US">
              <a:latin typeface="Verdana" panose="020B0604030504040204" pitchFamily="34" charset="0"/>
              <a:ea typeface="Verdana" panose="020B0604030504040204" pitchFamily="34" charset="0"/>
              <a:cs typeface="Verdana" panose="020B0604030504040204" pitchFamily="34" charset="0"/>
            </a:endParaRPr>
          </a:p>
          <a:p>
            <a:endParaRPr lang="en-US" altLang="en-US">
              <a:latin typeface="Verdana" panose="020B0604030504040204" pitchFamily="34" charset="0"/>
              <a:ea typeface="Verdana" panose="020B0604030504040204" pitchFamily="34" charset="0"/>
              <a:cs typeface="Verdana" panose="020B0604030504040204" pitchFamily="34" charset="0"/>
            </a:endParaRPr>
          </a:p>
        </p:txBody>
      </p:sp>
      <p:sp>
        <p:nvSpPr>
          <p:cNvPr id="120836" name="Slide Number Placeholder 3">
            <a:extLst>
              <a:ext uri="{FF2B5EF4-FFF2-40B4-BE49-F238E27FC236}">
                <a16:creationId xmlns:a16="http://schemas.microsoft.com/office/drawing/2014/main" id="{AD9374CD-16A0-4EAF-9DCE-22ECBD2E4E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C0B2081-5D5C-4899-9DD0-04B2872583CA}" type="slidenum">
              <a:rPr lang="en-US" altLang="en-US"/>
              <a:pPr>
                <a:spcBef>
                  <a:spcPct val="0"/>
                </a:spcBef>
              </a:pPr>
              <a:t>56</a:t>
            </a:fld>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15A99C65-FD8A-4B1F-ABA6-CED16EE155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a:extLst>
              <a:ext uri="{FF2B5EF4-FFF2-40B4-BE49-F238E27FC236}">
                <a16:creationId xmlns:a16="http://schemas.microsoft.com/office/drawing/2014/main" id="{0F3A6183-DFA6-4CFC-A7B3-DA940C4296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Musculoskeletal disorders (MSDs) affect the muscles, nerves, blood vessels, ligaments and tendons. *</a:t>
            </a:r>
          </a:p>
          <a:p>
            <a:endParaRPr lang="en-US" altLang="en-US"/>
          </a:p>
          <a:p>
            <a:r>
              <a:rPr lang="en-US" altLang="en-US"/>
              <a:t>Workers in many different industries and occupations can be exposed to risk factors at work, such as lifting heavy items, bending, reaching overhead, pushing and pulling heavy loads, working in awkward body postures and performing the same or similar tasks repetitively. Exposure to these known risk factors for MSDs increases a worker's risk of injury.*</a:t>
            </a:r>
          </a:p>
          <a:p>
            <a:endParaRPr lang="en-US" altLang="en-US"/>
          </a:p>
          <a:p>
            <a:r>
              <a:rPr lang="en-US" altLang="en-US"/>
              <a:t>“Ergonomics” - OSHA</a:t>
            </a:r>
            <a:endParaRPr lang="en-US" altLang="en-US">
              <a:latin typeface="Verdana" panose="020B0604030504040204" pitchFamily="34" charset="0"/>
              <a:ea typeface="Verdana" panose="020B0604030504040204" pitchFamily="34" charset="0"/>
              <a:cs typeface="Verdana" panose="020B0604030504040204" pitchFamily="34" charset="0"/>
            </a:endParaRPr>
          </a:p>
          <a:p>
            <a:endParaRPr lang="en-US" altLang="en-US">
              <a:hlinkClick r:id="rId3"/>
            </a:endParaRPr>
          </a:p>
          <a:p>
            <a:endParaRPr lang="en-US" altLang="en-US">
              <a:hlinkClick r:id="rId3"/>
            </a:endParaRPr>
          </a:p>
          <a:p>
            <a:endParaRPr lang="en-US" altLang="en-US">
              <a:hlinkClick r:id="rId3"/>
            </a:endParaRPr>
          </a:p>
          <a:p>
            <a:r>
              <a:rPr lang="en-US" altLang="en-US">
                <a:hlinkClick r:id="rId3"/>
              </a:rPr>
              <a:t>https://www.telework.gov/federal-community/telework-employees/safety-checklist/</a:t>
            </a:r>
            <a:endParaRPr lang="en-US" altLang="en-US">
              <a:latin typeface="Verdana" panose="020B0604030504040204" pitchFamily="34" charset="0"/>
              <a:ea typeface="Verdana" panose="020B0604030504040204" pitchFamily="34" charset="0"/>
              <a:cs typeface="Verdana" panose="020B0604030504040204" pitchFamily="34" charset="0"/>
            </a:endParaRPr>
          </a:p>
          <a:p>
            <a:endParaRPr lang="en-US" altLang="en-US">
              <a:latin typeface="Verdana" panose="020B0604030504040204" pitchFamily="34" charset="0"/>
              <a:ea typeface="Verdana" panose="020B0604030504040204" pitchFamily="34" charset="0"/>
              <a:cs typeface="Verdana" panose="020B0604030504040204" pitchFamily="34" charset="0"/>
            </a:endParaRPr>
          </a:p>
        </p:txBody>
      </p:sp>
      <p:sp>
        <p:nvSpPr>
          <p:cNvPr id="122884" name="Slide Number Placeholder 3">
            <a:extLst>
              <a:ext uri="{FF2B5EF4-FFF2-40B4-BE49-F238E27FC236}">
                <a16:creationId xmlns:a16="http://schemas.microsoft.com/office/drawing/2014/main" id="{CB1DFB8B-1911-4319-B567-2E5D0FCECA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21CEFCA-33AA-47E1-977F-780F2223C130}" type="slidenum">
              <a:rPr lang="en-US" altLang="en-US"/>
              <a:pPr>
                <a:spcBef>
                  <a:spcPct val="0"/>
                </a:spcBef>
              </a:pPr>
              <a:t>57</a:t>
            </a:fld>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0FA2486A-5E0C-4186-B0C3-E92E56AEB0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a:extLst>
              <a:ext uri="{FF2B5EF4-FFF2-40B4-BE49-F238E27FC236}">
                <a16:creationId xmlns:a16="http://schemas.microsoft.com/office/drawing/2014/main" id="{FA62B0DF-9A63-48D6-A0F8-11DD75EA6A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There are other considerations when determining ergonomic issues within a home workspace or the home in general.</a:t>
            </a:r>
          </a:p>
          <a:p>
            <a:endParaRPr lang="en-US" altLang="en-US">
              <a:hlinkClick r:id="rId3"/>
            </a:endParaRPr>
          </a:p>
          <a:p>
            <a:endParaRPr lang="en-US" altLang="en-US">
              <a:hlinkClick r:id="rId3"/>
            </a:endParaRPr>
          </a:p>
          <a:p>
            <a:r>
              <a:rPr lang="en-US" altLang="en-US">
                <a:hlinkClick r:id="rId3"/>
              </a:rPr>
              <a:t>https://www.telework.gov/federal-community/telework-employees/safety-checklist/</a:t>
            </a:r>
            <a:endParaRPr lang="en-US" altLang="en-US">
              <a:latin typeface="Verdana" panose="020B0604030504040204" pitchFamily="34" charset="0"/>
              <a:ea typeface="Verdana" panose="020B0604030504040204" pitchFamily="34" charset="0"/>
              <a:cs typeface="Verdana" panose="020B0604030504040204" pitchFamily="34" charset="0"/>
            </a:endParaRPr>
          </a:p>
          <a:p>
            <a:endParaRPr lang="en-US" altLang="en-US">
              <a:latin typeface="Verdana" panose="020B0604030504040204" pitchFamily="34" charset="0"/>
              <a:ea typeface="Verdana" panose="020B0604030504040204" pitchFamily="34" charset="0"/>
              <a:cs typeface="Verdana" panose="020B0604030504040204" pitchFamily="34" charset="0"/>
            </a:endParaRPr>
          </a:p>
        </p:txBody>
      </p:sp>
      <p:sp>
        <p:nvSpPr>
          <p:cNvPr id="124932" name="Slide Number Placeholder 3">
            <a:extLst>
              <a:ext uri="{FF2B5EF4-FFF2-40B4-BE49-F238E27FC236}">
                <a16:creationId xmlns:a16="http://schemas.microsoft.com/office/drawing/2014/main" id="{C199B771-0538-401A-8FEE-0BDE120577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457BCF4-745B-4755-89BB-A18FCC743A34}" type="slidenum">
              <a:rPr lang="en-US" altLang="en-US"/>
              <a:pPr>
                <a:spcBef>
                  <a:spcPct val="0"/>
                </a:spcBef>
              </a:pPr>
              <a:t>58</a:t>
            </a:fld>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82434C42-8AFC-43F5-9852-FAAAD7D531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a:extLst>
              <a:ext uri="{FF2B5EF4-FFF2-40B4-BE49-F238E27FC236}">
                <a16:creationId xmlns:a16="http://schemas.microsoft.com/office/drawing/2014/main" id="{52C0384C-4167-4D1C-8950-84C41E7F2B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Here are some additional items to consider when thinking about ergonomic issues.</a:t>
            </a:r>
          </a:p>
          <a:p>
            <a:endParaRPr lang="en-US" altLang="en-US">
              <a:hlinkClick r:id="rId3"/>
            </a:endParaRPr>
          </a:p>
          <a:p>
            <a:endParaRPr lang="en-US" altLang="en-US">
              <a:hlinkClick r:id="rId3"/>
            </a:endParaRPr>
          </a:p>
          <a:p>
            <a:r>
              <a:rPr lang="en-US" altLang="en-US">
                <a:hlinkClick r:id="rId3"/>
              </a:rPr>
              <a:t>https://www.telework.gov/federal-community/telework-employees/safety-checklist/</a:t>
            </a:r>
            <a:endParaRPr lang="en-US" altLang="en-US"/>
          </a:p>
          <a:p>
            <a:endParaRPr lang="en-US" altLang="en-US">
              <a:latin typeface="Verdana" panose="020B0604030504040204" pitchFamily="34" charset="0"/>
              <a:ea typeface="Verdana" panose="020B0604030504040204" pitchFamily="34" charset="0"/>
              <a:cs typeface="Verdana" panose="020B0604030504040204" pitchFamily="34" charset="0"/>
            </a:endParaRPr>
          </a:p>
          <a:p>
            <a:endParaRPr lang="en-US" altLang="en-US">
              <a:latin typeface="Verdana" panose="020B0604030504040204" pitchFamily="34" charset="0"/>
              <a:ea typeface="Verdana" panose="020B0604030504040204" pitchFamily="34" charset="0"/>
              <a:cs typeface="Verdana" panose="020B0604030504040204" pitchFamily="34" charset="0"/>
            </a:endParaRPr>
          </a:p>
        </p:txBody>
      </p:sp>
      <p:sp>
        <p:nvSpPr>
          <p:cNvPr id="126980" name="Slide Number Placeholder 3">
            <a:extLst>
              <a:ext uri="{FF2B5EF4-FFF2-40B4-BE49-F238E27FC236}">
                <a16:creationId xmlns:a16="http://schemas.microsoft.com/office/drawing/2014/main" id="{826CD1AB-2D65-46B2-81D4-609A4E39C51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34D24A5-A665-4230-AD0A-065CD4950602}" type="slidenum">
              <a:rPr lang="en-US" altLang="en-US"/>
              <a:pPr>
                <a:spcBef>
                  <a:spcPct val="0"/>
                </a:spcBef>
              </a:pPr>
              <a:t>59</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C1A89FC8-40D5-46A2-B64E-ACF8EF9A8E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D7582369-52AC-48B7-A7AC-E416B83013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Possible situations which may impact on employees who work alone could include the environment itself, or how it might be changed. Example above is a worker slipping on a wet floor.</a:t>
            </a:r>
          </a:p>
          <a:p>
            <a:r>
              <a:rPr lang="en-US" altLang="en-US">
                <a:latin typeface="Verdana" panose="020B0604030504040204" pitchFamily="34" charset="0"/>
                <a:ea typeface="Verdana" panose="020B0604030504040204" pitchFamily="34" charset="0"/>
                <a:cs typeface="Verdana" panose="020B0604030504040204" pitchFamily="34" charset="0"/>
              </a:rPr>
              <a:t>After hours situations can occur that involve lighting, persons or the environment.</a:t>
            </a:r>
          </a:p>
        </p:txBody>
      </p:sp>
      <p:sp>
        <p:nvSpPr>
          <p:cNvPr id="18436" name="Slide Number Placeholder 3">
            <a:extLst>
              <a:ext uri="{FF2B5EF4-FFF2-40B4-BE49-F238E27FC236}">
                <a16:creationId xmlns:a16="http://schemas.microsoft.com/office/drawing/2014/main" id="{4D12FD61-1907-4668-87DE-E41B709AAB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4900038-8D3A-4E9A-85C1-5F1924FA01C6}" type="slidenum">
              <a:rPr lang="en-US" altLang="en-US"/>
              <a:pPr>
                <a:spcBef>
                  <a:spcPct val="0"/>
                </a:spcBef>
              </a:pPr>
              <a:t>6</a:t>
            </a:fld>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a:extLst>
              <a:ext uri="{FF2B5EF4-FFF2-40B4-BE49-F238E27FC236}">
                <a16:creationId xmlns:a16="http://schemas.microsoft.com/office/drawing/2014/main" id="{8E64DB37-951A-4766-A8D0-4B3C02FE25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a:extLst>
              <a:ext uri="{FF2B5EF4-FFF2-40B4-BE49-F238E27FC236}">
                <a16:creationId xmlns:a16="http://schemas.microsoft.com/office/drawing/2014/main" id="{1E792C96-874B-44CA-B6F0-3B4522482B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Lighting is a very important part of safety within a home workspace and the home totally. Dark areas can lead to trip and fall issues as well as damage to equipment if putting something down or picking it up.</a:t>
            </a:r>
          </a:p>
          <a:p>
            <a:endParaRPr lang="en-US" altLang="en-US"/>
          </a:p>
          <a:p>
            <a:r>
              <a:rPr lang="en-US" altLang="en-US"/>
              <a:t>Lighting can also cause a fire if the bulb is the incandescent type and is too close to combustible materials due to heat generated.</a:t>
            </a:r>
          </a:p>
          <a:p>
            <a:endParaRPr lang="en-US" altLang="en-US"/>
          </a:p>
          <a:p>
            <a:r>
              <a:rPr lang="en-US" altLang="en-US">
                <a:latin typeface="Verdana" panose="020B0604030504040204" pitchFamily="34" charset="0"/>
                <a:ea typeface="Verdana" panose="020B0604030504040204" pitchFamily="34" charset="0"/>
                <a:cs typeface="Verdana" panose="020B0604030504040204" pitchFamily="34" charset="0"/>
              </a:rPr>
              <a:t>“Make Safe Lighting a Fixture of the Home” - National Electrical Manufacturers Association (NEMA)</a:t>
            </a:r>
          </a:p>
          <a:p>
            <a:endParaRPr lang="en-US" altLang="en-US">
              <a:latin typeface="Verdana" panose="020B0604030504040204" pitchFamily="34" charset="0"/>
              <a:ea typeface="Verdana" panose="020B0604030504040204" pitchFamily="34" charset="0"/>
              <a:cs typeface="Verdana" panose="020B0604030504040204" pitchFamily="34" charset="0"/>
            </a:endParaRPr>
          </a:p>
        </p:txBody>
      </p:sp>
      <p:sp>
        <p:nvSpPr>
          <p:cNvPr id="129028" name="Slide Number Placeholder 3">
            <a:extLst>
              <a:ext uri="{FF2B5EF4-FFF2-40B4-BE49-F238E27FC236}">
                <a16:creationId xmlns:a16="http://schemas.microsoft.com/office/drawing/2014/main" id="{ED90A281-97F5-45E5-8263-F695329DE4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C8DB4D0-5CF3-4A8F-8C78-C36A4CCD603E}" type="slidenum">
              <a:rPr lang="en-US" altLang="en-US"/>
              <a:pPr>
                <a:spcBef>
                  <a:spcPct val="0"/>
                </a:spcBef>
              </a:pPr>
              <a:t>60</a:t>
            </a:fld>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id="{1934E9FC-FE56-4B24-991F-C650936429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a:extLst>
              <a:ext uri="{FF2B5EF4-FFF2-40B4-BE49-F238E27FC236}">
                <a16:creationId xmlns:a16="http://schemas.microsoft.com/office/drawing/2014/main" id="{C544B1A3-88CF-4086-95B2-C6D5633313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Listed in this slide are additional considerations regarding home/workspace lighting.</a:t>
            </a:r>
          </a:p>
          <a:p>
            <a:endParaRPr lang="en-US" altLang="en-US"/>
          </a:p>
          <a:p>
            <a:r>
              <a:rPr lang="en-US" altLang="en-US">
                <a:latin typeface="Verdana" panose="020B0604030504040204" pitchFamily="34" charset="0"/>
                <a:ea typeface="Verdana" panose="020B0604030504040204" pitchFamily="34" charset="0"/>
                <a:cs typeface="Verdana" panose="020B0604030504040204" pitchFamily="34" charset="0"/>
              </a:rPr>
              <a:t>“Make Safe Lighting a Fixture of the Home” - National Electrical Manufacturers Association (NEMA)</a:t>
            </a:r>
          </a:p>
          <a:p>
            <a:endParaRPr lang="en-US" altLang="en-US">
              <a:latin typeface="Verdana" panose="020B0604030504040204" pitchFamily="34" charset="0"/>
              <a:ea typeface="Verdana" panose="020B0604030504040204" pitchFamily="34" charset="0"/>
              <a:cs typeface="Verdana" panose="020B0604030504040204" pitchFamily="34" charset="0"/>
            </a:endParaRPr>
          </a:p>
        </p:txBody>
      </p:sp>
      <p:sp>
        <p:nvSpPr>
          <p:cNvPr id="131076" name="Slide Number Placeholder 3">
            <a:extLst>
              <a:ext uri="{FF2B5EF4-FFF2-40B4-BE49-F238E27FC236}">
                <a16:creationId xmlns:a16="http://schemas.microsoft.com/office/drawing/2014/main" id="{0C77F833-3BD0-4648-BC8C-D53F6D9CED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1E9B8BF-A228-4EB2-92C5-C0B63301701A}" type="slidenum">
              <a:rPr lang="en-US" altLang="en-US"/>
              <a:pPr>
                <a:spcBef>
                  <a:spcPct val="0"/>
                </a:spcBef>
              </a:pPr>
              <a:t>61</a:t>
            </a:fld>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id="{5B4282F7-AB02-4202-9D7B-D9ADF3DA2C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a:extLst>
              <a:ext uri="{FF2B5EF4-FFF2-40B4-BE49-F238E27FC236}">
                <a16:creationId xmlns:a16="http://schemas.microsoft.com/office/drawing/2014/main" id="{5327E945-5668-405D-866A-3B9C2E8D74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And finally, here are other considerations for home/workspace lighting safety.</a:t>
            </a:r>
          </a:p>
          <a:p>
            <a:endParaRPr lang="en-US" altLang="en-US"/>
          </a:p>
          <a:p>
            <a:r>
              <a:rPr lang="en-US" altLang="en-US">
                <a:latin typeface="Verdana" panose="020B0604030504040204" pitchFamily="34" charset="0"/>
                <a:ea typeface="Verdana" panose="020B0604030504040204" pitchFamily="34" charset="0"/>
                <a:cs typeface="Verdana" panose="020B0604030504040204" pitchFamily="34" charset="0"/>
              </a:rPr>
              <a:t>“Make Safe Lighting a Fixture of the Home” - National Electrical Manufacturers Association (NEMA)</a:t>
            </a:r>
          </a:p>
          <a:p>
            <a:endParaRPr lang="en-US" altLang="en-US">
              <a:latin typeface="Verdana" panose="020B0604030504040204" pitchFamily="34" charset="0"/>
              <a:ea typeface="Verdana" panose="020B0604030504040204" pitchFamily="34" charset="0"/>
              <a:cs typeface="Verdana" panose="020B0604030504040204" pitchFamily="34" charset="0"/>
            </a:endParaRPr>
          </a:p>
        </p:txBody>
      </p:sp>
      <p:sp>
        <p:nvSpPr>
          <p:cNvPr id="133124" name="Slide Number Placeholder 3">
            <a:extLst>
              <a:ext uri="{FF2B5EF4-FFF2-40B4-BE49-F238E27FC236}">
                <a16:creationId xmlns:a16="http://schemas.microsoft.com/office/drawing/2014/main" id="{FC074DD9-F85A-4C29-A628-B36692ADFF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8EB7D7B-C52E-44AC-9AA2-35F5F53670D7}" type="slidenum">
              <a:rPr lang="en-US" altLang="en-US"/>
              <a:pPr>
                <a:spcBef>
                  <a:spcPct val="0"/>
                </a:spcBef>
              </a:pPr>
              <a:t>62</a:t>
            </a:fld>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a:extLst>
              <a:ext uri="{FF2B5EF4-FFF2-40B4-BE49-F238E27FC236}">
                <a16:creationId xmlns:a16="http://schemas.microsoft.com/office/drawing/2014/main" id="{8FA742E1-EBC2-4AF5-9EAC-9B68AE4871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a:extLst>
              <a:ext uri="{FF2B5EF4-FFF2-40B4-BE49-F238E27FC236}">
                <a16:creationId xmlns:a16="http://schemas.microsoft.com/office/drawing/2014/main" id="{5BDEC3F0-B2C3-43D0-84EB-0524A1BDEF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There are many different types of chemicals contained in products used in the home, whether those products are cleaning agents, paints, or other items. It is important for employees working from home to release that even though certain products are “on the market” it doesn’t mean they are not hazardous if used improperly or over-exposure occurs.</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Information provided on the slide is taken from the American Society for Safety Engineers (ASSE).</a:t>
            </a:r>
          </a:p>
        </p:txBody>
      </p:sp>
      <p:sp>
        <p:nvSpPr>
          <p:cNvPr id="135172" name="Slide Number Placeholder 3">
            <a:extLst>
              <a:ext uri="{FF2B5EF4-FFF2-40B4-BE49-F238E27FC236}">
                <a16:creationId xmlns:a16="http://schemas.microsoft.com/office/drawing/2014/main" id="{9C29689B-81BE-45BC-A00B-DDCD478A76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CC8788C-8D50-4235-9CCA-DC80DA7B029A}" type="slidenum">
              <a:rPr lang="en-US" altLang="en-US"/>
              <a:pPr>
                <a:spcBef>
                  <a:spcPct val="0"/>
                </a:spcBef>
              </a:pPr>
              <a:t>63</a:t>
            </a:fld>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a:extLst>
              <a:ext uri="{FF2B5EF4-FFF2-40B4-BE49-F238E27FC236}">
                <a16:creationId xmlns:a16="http://schemas.microsoft.com/office/drawing/2014/main" id="{8B780D17-A959-4A2B-BC17-20862575EB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a:extLst>
              <a:ext uri="{FF2B5EF4-FFF2-40B4-BE49-F238E27FC236}">
                <a16:creationId xmlns:a16="http://schemas.microsoft.com/office/drawing/2014/main" id="{88C1F298-C5CD-4A35-A373-AE1B387238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This slide lists additional considerations regarding hazardous products.</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Information provided on the slide is taken from the American Society for Safety Engineers (ASSE).</a:t>
            </a:r>
          </a:p>
        </p:txBody>
      </p:sp>
      <p:sp>
        <p:nvSpPr>
          <p:cNvPr id="137220" name="Slide Number Placeholder 3">
            <a:extLst>
              <a:ext uri="{FF2B5EF4-FFF2-40B4-BE49-F238E27FC236}">
                <a16:creationId xmlns:a16="http://schemas.microsoft.com/office/drawing/2014/main" id="{A59FDE56-77A5-446E-B0BC-AD72AE57BF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FA76D8D-43F5-4DB1-8F06-23D1E11DE32D}" type="slidenum">
              <a:rPr lang="en-US" altLang="en-US"/>
              <a:pPr>
                <a:spcBef>
                  <a:spcPct val="0"/>
                </a:spcBef>
              </a:pPr>
              <a:t>64</a:t>
            </a:fld>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a:extLst>
              <a:ext uri="{FF2B5EF4-FFF2-40B4-BE49-F238E27FC236}">
                <a16:creationId xmlns:a16="http://schemas.microsoft.com/office/drawing/2014/main" id="{D483D6F0-3872-4E6E-9631-1AA19801F9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a:extLst>
              <a:ext uri="{FF2B5EF4-FFF2-40B4-BE49-F238E27FC236}">
                <a16:creationId xmlns:a16="http://schemas.microsoft.com/office/drawing/2014/main" id="{9976019A-A2AE-4D7D-8662-413BA331F1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Finally, here are more items to consider when thinking abou hazardous household products.</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Information provided on the slide is taken from the American Society for Safety Engineers (ASSE).</a:t>
            </a:r>
          </a:p>
        </p:txBody>
      </p:sp>
      <p:sp>
        <p:nvSpPr>
          <p:cNvPr id="139268" name="Slide Number Placeholder 3">
            <a:extLst>
              <a:ext uri="{FF2B5EF4-FFF2-40B4-BE49-F238E27FC236}">
                <a16:creationId xmlns:a16="http://schemas.microsoft.com/office/drawing/2014/main" id="{AC2AF7FD-8B8C-474E-8425-ADCA0E55A0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0152625-9B7B-43DC-B4A1-6287793FB156}" type="slidenum">
              <a:rPr lang="en-US" altLang="en-US"/>
              <a:pPr>
                <a:spcBef>
                  <a:spcPct val="0"/>
                </a:spcBef>
              </a:pPr>
              <a:t>65</a:t>
            </a:fld>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a:extLst>
              <a:ext uri="{FF2B5EF4-FFF2-40B4-BE49-F238E27FC236}">
                <a16:creationId xmlns:a16="http://schemas.microsoft.com/office/drawing/2014/main" id="{1BE6BBCB-E701-4F8C-9893-BA05C1967D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549F1B50-BB82-43C9-B909-768A20C1D302}"/>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a:latin typeface="Verdana" pitchFamily="34" charset="0"/>
                <a:ea typeface="Verdana" pitchFamily="34" charset="0"/>
                <a:cs typeface="Verdana" pitchFamily="34" charset="0"/>
              </a:rPr>
              <a:t>Some answers:</a:t>
            </a:r>
          </a:p>
          <a:p>
            <a:pPr marL="176679" indent="-176679">
              <a:buFont typeface="Arial" pitchFamily="34" charset="0"/>
              <a:buChar char="•"/>
              <a:defRPr/>
            </a:pPr>
            <a:r>
              <a:rPr lang="en-US" altLang="en-US" dirty="0">
                <a:latin typeface="Verdana" pitchFamily="34" charset="0"/>
                <a:ea typeface="Verdana" pitchFamily="34" charset="0"/>
                <a:cs typeface="Verdana" pitchFamily="34" charset="0"/>
              </a:rPr>
              <a:t>What hazards exist due to working at elevated heights?</a:t>
            </a:r>
          </a:p>
          <a:p>
            <a:pPr marL="176679" indent="-176679">
              <a:buFont typeface="Arial" pitchFamily="34" charset="0"/>
              <a:buChar char="•"/>
              <a:defRPr/>
            </a:pPr>
            <a:r>
              <a:rPr lang="en-US" altLang="en-US" dirty="0">
                <a:latin typeface="Verdana" pitchFamily="34" charset="0"/>
                <a:ea typeface="Verdana" pitchFamily="34" charset="0"/>
                <a:cs typeface="Verdana" pitchFamily="34" charset="0"/>
              </a:rPr>
              <a:t>Is fall arrest equipment required?</a:t>
            </a:r>
          </a:p>
          <a:p>
            <a:pPr marL="176679" indent="-176679">
              <a:buFont typeface="Arial" pitchFamily="34" charset="0"/>
              <a:buChar char="•"/>
              <a:defRPr/>
            </a:pPr>
            <a:r>
              <a:rPr lang="en-US" altLang="en-US" dirty="0">
                <a:latin typeface="Verdana" pitchFamily="34" charset="0"/>
                <a:ea typeface="Verdana" pitchFamily="34" charset="0"/>
                <a:cs typeface="Verdana" pitchFamily="34" charset="0"/>
              </a:rPr>
              <a:t>What are the assigned duties of the lone worker?</a:t>
            </a:r>
          </a:p>
          <a:p>
            <a:pPr marL="176679" indent="-176679">
              <a:buFont typeface="Arial" pitchFamily="34" charset="0"/>
              <a:buChar char="•"/>
              <a:defRPr/>
            </a:pPr>
            <a:r>
              <a:rPr lang="en-US" altLang="en-US" dirty="0">
                <a:latin typeface="Verdana" pitchFamily="34" charset="0"/>
                <a:ea typeface="Verdana" pitchFamily="34" charset="0"/>
                <a:cs typeface="Verdana" pitchFamily="34" charset="0"/>
              </a:rPr>
              <a:t>Were others required to set-up scaffolding?</a:t>
            </a:r>
          </a:p>
          <a:p>
            <a:pPr marL="176679" indent="-176679">
              <a:buFont typeface="Arial" pitchFamily="34" charset="0"/>
              <a:buChar char="•"/>
              <a:defRPr/>
            </a:pPr>
            <a:r>
              <a:rPr lang="en-US" altLang="en-US" dirty="0">
                <a:latin typeface="Verdana" pitchFamily="34" charset="0"/>
                <a:ea typeface="Verdana" pitchFamily="34" charset="0"/>
                <a:cs typeface="Verdana" pitchFamily="34" charset="0"/>
              </a:rPr>
              <a:t>Is the safety of scaffolding checked by supervision before turn-over to lone worker?</a:t>
            </a:r>
          </a:p>
        </p:txBody>
      </p:sp>
      <p:sp>
        <p:nvSpPr>
          <p:cNvPr id="141316" name="Slide Number Placeholder 3">
            <a:extLst>
              <a:ext uri="{FF2B5EF4-FFF2-40B4-BE49-F238E27FC236}">
                <a16:creationId xmlns:a16="http://schemas.microsoft.com/office/drawing/2014/main" id="{68B9318E-8DCC-404A-B054-79B6BAE734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E3A755F-8D17-4BB9-9780-FA7DA5392362}" type="slidenum">
              <a:rPr lang="en-US" altLang="en-US"/>
              <a:pPr>
                <a:spcBef>
                  <a:spcPct val="0"/>
                </a:spcBef>
              </a:pPr>
              <a:t>66</a:t>
            </a:fld>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a:extLst>
              <a:ext uri="{FF2B5EF4-FFF2-40B4-BE49-F238E27FC236}">
                <a16:creationId xmlns:a16="http://schemas.microsoft.com/office/drawing/2014/main" id="{6409F956-7455-4078-9779-1F06271C7D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a:extLst>
              <a:ext uri="{FF2B5EF4-FFF2-40B4-BE49-F238E27FC236}">
                <a16:creationId xmlns:a16="http://schemas.microsoft.com/office/drawing/2014/main" id="{39D2E485-8671-41FD-BAC0-0FB36C26CB92}"/>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a:latin typeface="Verdana" pitchFamily="34" charset="0"/>
                <a:ea typeface="Verdana" pitchFamily="34" charset="0"/>
                <a:cs typeface="Verdana" pitchFamily="34" charset="0"/>
              </a:rPr>
              <a:t>Some answers:</a:t>
            </a:r>
          </a:p>
          <a:p>
            <a:pPr marL="176679" indent="-176679">
              <a:buFont typeface="Arial" pitchFamily="34" charset="0"/>
              <a:buChar char="•"/>
              <a:defRPr/>
            </a:pPr>
            <a:r>
              <a:rPr lang="en-US" altLang="en-US" dirty="0">
                <a:latin typeface="Verdana" pitchFamily="34" charset="0"/>
                <a:ea typeface="Verdana" pitchFamily="34" charset="0"/>
                <a:cs typeface="Verdana" pitchFamily="34" charset="0"/>
              </a:rPr>
              <a:t>Fall arrest equipment required (definitely on picture on the right)? When working above 4 feet in general industry, 5 feet in maritime and 6 feet in construction).</a:t>
            </a:r>
          </a:p>
          <a:p>
            <a:pPr marL="176679" indent="-176679">
              <a:buFont typeface="Arial" pitchFamily="34" charset="0"/>
              <a:buChar char="•"/>
              <a:defRPr/>
            </a:pPr>
            <a:r>
              <a:rPr lang="en-US" altLang="en-US" dirty="0">
                <a:latin typeface="Verdana" pitchFamily="34" charset="0"/>
                <a:ea typeface="Verdana" pitchFamily="34" charset="0"/>
                <a:cs typeface="Verdana" pitchFamily="34" charset="0"/>
              </a:rPr>
              <a:t>Face mask to protect against overspray (picture on the left)?</a:t>
            </a:r>
          </a:p>
          <a:p>
            <a:pPr marL="176679" indent="-176679">
              <a:buFont typeface="Arial" pitchFamily="34" charset="0"/>
              <a:buChar char="•"/>
              <a:defRPr/>
            </a:pPr>
            <a:r>
              <a:rPr lang="en-US" altLang="en-US" dirty="0">
                <a:latin typeface="Verdana" pitchFamily="34" charset="0"/>
                <a:ea typeface="Verdana" pitchFamily="34" charset="0"/>
                <a:cs typeface="Verdana" pitchFamily="34" charset="0"/>
              </a:rPr>
              <a:t>Ergonomic issues?</a:t>
            </a:r>
          </a:p>
          <a:p>
            <a:pPr marL="176679" indent="-176679">
              <a:buFont typeface="Arial" pitchFamily="34" charset="0"/>
              <a:buChar char="•"/>
              <a:defRPr/>
            </a:pPr>
            <a:r>
              <a:rPr lang="en-US" altLang="en-US" dirty="0">
                <a:latin typeface="Verdana" pitchFamily="34" charset="0"/>
                <a:ea typeface="Verdana" pitchFamily="34" charset="0"/>
                <a:cs typeface="Verdana" pitchFamily="34" charset="0"/>
              </a:rPr>
              <a:t>Although unsupervised, will periodic checks be required to determine quality of work?</a:t>
            </a:r>
          </a:p>
          <a:p>
            <a:pPr marL="176679" indent="-176679">
              <a:buFont typeface="Arial" pitchFamily="34" charset="0"/>
              <a:buChar char="•"/>
              <a:defRPr/>
            </a:pPr>
            <a:r>
              <a:rPr lang="en-US" altLang="en-US" dirty="0">
                <a:latin typeface="Verdana" pitchFamily="34" charset="0"/>
                <a:ea typeface="Verdana" pitchFamily="34" charset="0"/>
                <a:cs typeface="Verdana" pitchFamily="34" charset="0"/>
              </a:rPr>
              <a:t>Is the lone worker able to set-up and remove ladders (picture on the left)?</a:t>
            </a:r>
          </a:p>
        </p:txBody>
      </p:sp>
      <p:sp>
        <p:nvSpPr>
          <p:cNvPr id="143364" name="Slide Number Placeholder 3">
            <a:extLst>
              <a:ext uri="{FF2B5EF4-FFF2-40B4-BE49-F238E27FC236}">
                <a16:creationId xmlns:a16="http://schemas.microsoft.com/office/drawing/2014/main" id="{1DC330D8-8F10-4A23-A2F0-B5A480ED23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07D798-D9B2-4D09-B24D-3B9E83BE8CED}" type="slidenum">
              <a:rPr lang="en-US" altLang="en-US"/>
              <a:pPr>
                <a:spcBef>
                  <a:spcPct val="0"/>
                </a:spcBef>
              </a:pPr>
              <a:t>67</a:t>
            </a:fld>
            <a:endParaRPr lang="en-US"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a:extLst>
              <a:ext uri="{FF2B5EF4-FFF2-40B4-BE49-F238E27FC236}">
                <a16:creationId xmlns:a16="http://schemas.microsoft.com/office/drawing/2014/main" id="{A043BB78-8834-4349-A747-B149F4BB37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a:extLst>
              <a:ext uri="{FF2B5EF4-FFF2-40B4-BE49-F238E27FC236}">
                <a16:creationId xmlns:a16="http://schemas.microsoft.com/office/drawing/2014/main" id="{72C7A3AE-1A30-4E51-941B-386911364C8E}"/>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a:latin typeface="Verdana" pitchFamily="34" charset="0"/>
                <a:ea typeface="Verdana" pitchFamily="34" charset="0"/>
                <a:cs typeface="Verdana" pitchFamily="34" charset="0"/>
              </a:rPr>
              <a:t>Some answers:</a:t>
            </a:r>
          </a:p>
          <a:p>
            <a:pPr marL="176679" indent="-176679">
              <a:buFont typeface="Arial" pitchFamily="34" charset="0"/>
              <a:buChar char="•"/>
              <a:defRPr/>
            </a:pPr>
            <a:r>
              <a:rPr lang="en-US" altLang="en-US" dirty="0">
                <a:latin typeface="Verdana" pitchFamily="34" charset="0"/>
                <a:ea typeface="Verdana" pitchFamily="34" charset="0"/>
                <a:cs typeface="Verdana" pitchFamily="34" charset="0"/>
              </a:rPr>
              <a:t>Is lifting a hazard – heavy, awkward, etc.?</a:t>
            </a:r>
          </a:p>
          <a:p>
            <a:pPr marL="176679" indent="-176679">
              <a:buFont typeface="Arial" pitchFamily="34" charset="0"/>
              <a:buChar char="•"/>
              <a:defRPr/>
            </a:pPr>
            <a:r>
              <a:rPr lang="en-US" altLang="en-US" dirty="0">
                <a:latin typeface="Verdana" pitchFamily="34" charset="0"/>
                <a:ea typeface="Verdana" pitchFamily="34" charset="0"/>
                <a:cs typeface="Verdana" pitchFamily="34" charset="0"/>
              </a:rPr>
              <a:t>Is worker lifting properly?</a:t>
            </a:r>
          </a:p>
          <a:p>
            <a:pPr marL="176679" indent="-176679">
              <a:buFont typeface="Arial" pitchFamily="34" charset="0"/>
              <a:buChar char="•"/>
              <a:defRPr/>
            </a:pPr>
            <a:r>
              <a:rPr lang="en-US" altLang="en-US" dirty="0">
                <a:latin typeface="Verdana" pitchFamily="34" charset="0"/>
                <a:ea typeface="Verdana" pitchFamily="34" charset="0"/>
                <a:cs typeface="Verdana" pitchFamily="34" charset="0"/>
              </a:rPr>
              <a:t>Could a lifting device make job easier?</a:t>
            </a:r>
          </a:p>
          <a:p>
            <a:pPr marL="176679" indent="-176679">
              <a:buFont typeface="Arial" pitchFamily="34" charset="0"/>
              <a:buChar char="•"/>
              <a:defRPr/>
            </a:pPr>
            <a:r>
              <a:rPr lang="en-US" altLang="en-US" dirty="0">
                <a:latin typeface="Verdana" pitchFamily="34" charset="0"/>
                <a:ea typeface="Verdana" pitchFamily="34" charset="0"/>
                <a:cs typeface="Verdana" pitchFamily="34" charset="0"/>
              </a:rPr>
              <a:t>Is PPE is required?</a:t>
            </a:r>
          </a:p>
          <a:p>
            <a:pPr>
              <a:defRPr/>
            </a:pPr>
            <a:endParaRPr lang="en-US" altLang="en-US" dirty="0"/>
          </a:p>
        </p:txBody>
      </p:sp>
      <p:sp>
        <p:nvSpPr>
          <p:cNvPr id="145412" name="Slide Number Placeholder 3">
            <a:extLst>
              <a:ext uri="{FF2B5EF4-FFF2-40B4-BE49-F238E27FC236}">
                <a16:creationId xmlns:a16="http://schemas.microsoft.com/office/drawing/2014/main" id="{3B248259-3C7F-45C5-BF39-10E3766933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993CC3A-DCBD-431E-8B54-F8ECEB2E9E8E}" type="slidenum">
              <a:rPr lang="en-US" altLang="en-US"/>
              <a:pPr>
                <a:spcBef>
                  <a:spcPct val="0"/>
                </a:spcBef>
              </a:pPr>
              <a:t>68</a:t>
            </a:fld>
            <a:endParaRPr lang="en-US"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a:extLst>
              <a:ext uri="{FF2B5EF4-FFF2-40B4-BE49-F238E27FC236}">
                <a16:creationId xmlns:a16="http://schemas.microsoft.com/office/drawing/2014/main" id="{3988D466-CBA3-46F5-99A5-6C7E4CDAB5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a:extLst>
              <a:ext uri="{FF2B5EF4-FFF2-40B4-BE49-F238E27FC236}">
                <a16:creationId xmlns:a16="http://schemas.microsoft.com/office/drawing/2014/main" id="{17F6263B-4F6C-4753-B8C4-3474AB054741}"/>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a:latin typeface="Verdana" pitchFamily="34" charset="0"/>
                <a:ea typeface="Verdana" pitchFamily="34" charset="0"/>
                <a:cs typeface="Verdana" pitchFamily="34" charset="0"/>
              </a:rPr>
              <a:t>Some answers:</a:t>
            </a:r>
          </a:p>
          <a:p>
            <a:pPr marL="176679" indent="-176679">
              <a:buFont typeface="Wingdings" pitchFamily="2" charset="2"/>
              <a:buChar char="§"/>
              <a:defRPr/>
            </a:pPr>
            <a:r>
              <a:rPr lang="en-US" altLang="en-US" dirty="0">
                <a:latin typeface="Verdana" pitchFamily="34" charset="0"/>
                <a:ea typeface="Verdana" pitchFamily="34" charset="0"/>
                <a:cs typeface="Verdana" pitchFamily="34" charset="0"/>
              </a:rPr>
              <a:t>Does the job have a need for additional persons for lifting or is there equipment to assist?</a:t>
            </a:r>
          </a:p>
          <a:p>
            <a:pPr marL="176679" indent="-176679">
              <a:buFont typeface="Wingdings" pitchFamily="2" charset="2"/>
              <a:buChar char="§"/>
              <a:defRPr/>
            </a:pPr>
            <a:r>
              <a:rPr lang="en-US" altLang="en-US" dirty="0">
                <a:latin typeface="Verdana" pitchFamily="34" charset="0"/>
                <a:ea typeface="Verdana" pitchFamily="34" charset="0"/>
                <a:cs typeface="Verdana" pitchFamily="34" charset="0"/>
              </a:rPr>
              <a:t>What is the possibility of this or other duties resulting in injury?</a:t>
            </a:r>
          </a:p>
          <a:p>
            <a:pPr marL="176679" indent="-176679">
              <a:buFont typeface="Wingdings" pitchFamily="2" charset="2"/>
              <a:buChar char="§"/>
              <a:defRPr/>
            </a:pPr>
            <a:r>
              <a:rPr lang="en-US" altLang="en-US" dirty="0">
                <a:latin typeface="Verdana" pitchFamily="34" charset="0"/>
                <a:ea typeface="Verdana" pitchFamily="34" charset="0"/>
                <a:cs typeface="Verdana" pitchFamily="34" charset="0"/>
              </a:rPr>
              <a:t>Can medical assist arrive in a timely manner?</a:t>
            </a:r>
          </a:p>
          <a:p>
            <a:pPr marL="176679" indent="-176679">
              <a:buFont typeface="Wingdings" pitchFamily="2" charset="2"/>
              <a:buChar char="§"/>
              <a:defRPr/>
            </a:pPr>
            <a:r>
              <a:rPr lang="en-US" altLang="en-US" dirty="0">
                <a:latin typeface="Verdana" pitchFamily="34" charset="0"/>
                <a:ea typeface="Verdana" pitchFamily="34" charset="0"/>
                <a:cs typeface="Verdana" pitchFamily="34" charset="0"/>
              </a:rPr>
              <a:t>Does lone worker possess necessary PPE? Hard hat-yes. Are safety shoes needed? Eye protection?</a:t>
            </a:r>
          </a:p>
        </p:txBody>
      </p:sp>
      <p:sp>
        <p:nvSpPr>
          <p:cNvPr id="147460" name="Slide Number Placeholder 3">
            <a:extLst>
              <a:ext uri="{FF2B5EF4-FFF2-40B4-BE49-F238E27FC236}">
                <a16:creationId xmlns:a16="http://schemas.microsoft.com/office/drawing/2014/main" id="{26D6EEF3-F889-4D42-BE34-A65FE69400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B9D0711-D893-4B14-B66B-33EB701978F2}" type="slidenum">
              <a:rPr lang="en-US" altLang="en-US"/>
              <a:pPr>
                <a:spcBef>
                  <a:spcPct val="0"/>
                </a:spcBef>
              </a:pPr>
              <a:t>69</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2DBD123F-5623-4791-8A59-BC358927B4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88FF6116-55DF-477B-80EB-2D973B6771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Hospital Emergency Rooms can become hazardous. Irate family members who feel a loved one is not getting fast enough service; multiple victims from traffic accidents can inundate the staff and capacity of the ER. Gang-related incidents where victims are brought together in the same area as well as victims from tavern or bar altercations who want to continue the “battle” even in the ER.</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Toll Takers can have problems with booth crashers who don’t want to pay the toll. Medical incidents can occur as well as lost or frustrated motorists.</a:t>
            </a:r>
          </a:p>
          <a:p>
            <a:r>
              <a:rPr lang="en-US" altLang="en-US">
                <a:latin typeface="Verdana" panose="020B0604030504040204" pitchFamily="34" charset="0"/>
                <a:ea typeface="Verdana" panose="020B0604030504040204" pitchFamily="34" charset="0"/>
                <a:cs typeface="Verdana" panose="020B0604030504040204" pitchFamily="34" charset="0"/>
              </a:rPr>
              <a:t>Other types of Booth Crashers include traffic incidents where a motorist may lose control of the vehicle and impact the booth or another vehicle.</a:t>
            </a:r>
          </a:p>
        </p:txBody>
      </p:sp>
      <p:sp>
        <p:nvSpPr>
          <p:cNvPr id="20484" name="Slide Number Placeholder 3">
            <a:extLst>
              <a:ext uri="{FF2B5EF4-FFF2-40B4-BE49-F238E27FC236}">
                <a16:creationId xmlns:a16="http://schemas.microsoft.com/office/drawing/2014/main" id="{A3FF779F-507F-4A07-AD31-43F4591518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3EF3CB5-B2E7-4177-B6A5-D6DD7898FBF0}" type="slidenum">
              <a:rPr lang="en-US" altLang="en-US"/>
              <a:pPr>
                <a:spcBef>
                  <a:spcPct val="0"/>
                </a:spcBef>
              </a:pPr>
              <a:t>7</a:t>
            </a:fld>
            <a:endParaRPr lang="en-US"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a16="http://schemas.microsoft.com/office/drawing/2014/main" id="{38ED5EDF-0579-4891-A99C-C550D09323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a:extLst>
              <a:ext uri="{FF2B5EF4-FFF2-40B4-BE49-F238E27FC236}">
                <a16:creationId xmlns:a16="http://schemas.microsoft.com/office/drawing/2014/main" id="{00DFFDC3-BADB-4ACA-92AD-A4A6320312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This picture shows two overloaded “power taps/power strips.” This can frequently happen in the home environment if the person working from home is not diligent ensuring they are observing electrical safety practices.</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Power taps/strips were originally designed to be used for “peripheral equipment” such as computers, printers, etc. They were not designed to be used for devices that can draw a great deal of electricity such as a microwave.</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Even though power taps/strips may have a “breaker switch” which is supposed to cut power to the tap/strip, these switches may malfunction and a fire can start.</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Individuals should ensure </a:t>
            </a:r>
          </a:p>
        </p:txBody>
      </p:sp>
      <p:sp>
        <p:nvSpPr>
          <p:cNvPr id="149508" name="Slide Number Placeholder 3">
            <a:extLst>
              <a:ext uri="{FF2B5EF4-FFF2-40B4-BE49-F238E27FC236}">
                <a16:creationId xmlns:a16="http://schemas.microsoft.com/office/drawing/2014/main" id="{B21D16E6-924F-47BE-8734-82136F8079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2A7F7EC-6ED5-4570-9F4B-84EB60B2EB43}" type="slidenum">
              <a:rPr lang="en-US" altLang="en-US"/>
              <a:pPr>
                <a:spcBef>
                  <a:spcPct val="0"/>
                </a:spcBef>
              </a:pPr>
              <a:t>70</a:t>
            </a:fld>
            <a:endParaRPr lang="en-US"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a:extLst>
              <a:ext uri="{FF2B5EF4-FFF2-40B4-BE49-F238E27FC236}">
                <a16:creationId xmlns:a16="http://schemas.microsoft.com/office/drawing/2014/main" id="{8C23231B-520E-432D-A945-C45044E06E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a:extLst>
              <a:ext uri="{FF2B5EF4-FFF2-40B4-BE49-F238E27FC236}">
                <a16:creationId xmlns:a16="http://schemas.microsoft.com/office/drawing/2014/main" id="{621F322D-56F9-4958-B5F0-DEF93FD240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This picture shows a rug that is not anchored in place which could contribute to a trip and fall issue. Individuals working at home should ensure they are looking at different items that can cause a slip and fall whether it be to themselves or others who are in the home.</a:t>
            </a:r>
          </a:p>
        </p:txBody>
      </p:sp>
      <p:sp>
        <p:nvSpPr>
          <p:cNvPr id="151556" name="Slide Number Placeholder 3">
            <a:extLst>
              <a:ext uri="{FF2B5EF4-FFF2-40B4-BE49-F238E27FC236}">
                <a16:creationId xmlns:a16="http://schemas.microsoft.com/office/drawing/2014/main" id="{C17001C5-C4C7-4253-8FBB-352E92AE5B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A614191-1292-4F9C-8E7D-65A072D160C8}" type="slidenum">
              <a:rPr lang="en-US" altLang="en-US"/>
              <a:pPr>
                <a:spcBef>
                  <a:spcPct val="0"/>
                </a:spcBef>
              </a:pPr>
              <a:t>71</a:t>
            </a:fld>
            <a:endParaRPr lang="en-US"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a:extLst>
              <a:ext uri="{FF2B5EF4-FFF2-40B4-BE49-F238E27FC236}">
                <a16:creationId xmlns:a16="http://schemas.microsoft.com/office/drawing/2014/main" id="{B71B7BCD-9C5F-4D4B-93F1-53AF022A85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a:extLst>
              <a:ext uri="{FF2B5EF4-FFF2-40B4-BE49-F238E27FC236}">
                <a16:creationId xmlns:a16="http://schemas.microsoft.com/office/drawing/2014/main" id="{14764B94-0624-4994-9450-0A9968CD3D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In this picture there is combustible material too close to the burners on the stove (a towel/cloth). The individual working from home should ensure anything combustible is kept away from burners whether those burners are open flame type or electrically powered.</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Additionally, it looks like there are glass jars on a shelf above the stove – is the shelf wide enough so that the no part of the jar is resting off the shelf which could result in the jar falling.</a:t>
            </a:r>
          </a:p>
        </p:txBody>
      </p:sp>
      <p:sp>
        <p:nvSpPr>
          <p:cNvPr id="153604" name="Slide Number Placeholder 3">
            <a:extLst>
              <a:ext uri="{FF2B5EF4-FFF2-40B4-BE49-F238E27FC236}">
                <a16:creationId xmlns:a16="http://schemas.microsoft.com/office/drawing/2014/main" id="{96652F02-CA25-4E09-92C9-529F0EBAF5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82BEF1F-6D85-4DD0-B38F-C1A822BE9DFE}" type="slidenum">
              <a:rPr lang="en-US" altLang="en-US"/>
              <a:pPr>
                <a:spcBef>
                  <a:spcPct val="0"/>
                </a:spcBef>
              </a:pPr>
              <a:t>72</a:t>
            </a:fld>
            <a:endParaRPr lang="en-US"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a:extLst>
              <a:ext uri="{FF2B5EF4-FFF2-40B4-BE49-F238E27FC236}">
                <a16:creationId xmlns:a16="http://schemas.microsoft.com/office/drawing/2014/main" id="{996290BC-D03D-451B-A088-B264C9059B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a:extLst>
              <a:ext uri="{FF2B5EF4-FFF2-40B4-BE49-F238E27FC236}">
                <a16:creationId xmlns:a16="http://schemas.microsoft.com/office/drawing/2014/main" id="{FE0B90A8-906F-41F2-9B30-3AF180E2E4E2}"/>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a:latin typeface="Verdana" pitchFamily="34" charset="0"/>
                <a:ea typeface="Verdana" pitchFamily="34" charset="0"/>
                <a:cs typeface="Verdana" pitchFamily="34" charset="0"/>
              </a:rPr>
              <a:t>Some answers:</a:t>
            </a:r>
          </a:p>
          <a:p>
            <a:pPr marL="176679" indent="-176679">
              <a:buFont typeface="Arial" pitchFamily="34" charset="0"/>
              <a:buChar char="•"/>
              <a:defRPr/>
            </a:pPr>
            <a:r>
              <a:rPr lang="en-US" altLang="en-US" dirty="0">
                <a:latin typeface="Verdana" pitchFamily="34" charset="0"/>
                <a:ea typeface="Verdana" pitchFamily="34" charset="0"/>
                <a:cs typeface="Verdana" pitchFamily="34" charset="0"/>
              </a:rPr>
              <a:t>Unarmed patrol should have armed backup response</a:t>
            </a:r>
            <a:r>
              <a:rPr lang="en-US" altLang="en-US" u="sng" dirty="0">
                <a:latin typeface="Verdana" pitchFamily="34" charset="0"/>
                <a:ea typeface="Verdana" pitchFamily="34" charset="0"/>
                <a:cs typeface="Verdana" pitchFamily="34" charset="0"/>
              </a:rPr>
              <a:t>.</a:t>
            </a:r>
          </a:p>
          <a:p>
            <a:pPr marL="176679" indent="-176679">
              <a:buFont typeface="Arial" pitchFamily="34" charset="0"/>
              <a:buChar char="•"/>
              <a:defRPr/>
            </a:pPr>
            <a:r>
              <a:rPr lang="en-US" altLang="en-US" dirty="0">
                <a:latin typeface="Verdana" pitchFamily="34" charset="0"/>
                <a:ea typeface="Verdana" pitchFamily="34" charset="0"/>
                <a:cs typeface="Verdana" pitchFamily="34" charset="0"/>
              </a:rPr>
              <a:t>Determine strenuous activities required and limitations of those doing the job; not only medical but </a:t>
            </a:r>
            <a:r>
              <a:rPr lang="en-US" altLang="en-US" u="sng" dirty="0">
                <a:latin typeface="Verdana" pitchFamily="34" charset="0"/>
                <a:ea typeface="Verdana" pitchFamily="34" charset="0"/>
                <a:cs typeface="Verdana" pitchFamily="34" charset="0"/>
              </a:rPr>
              <a:t>c</a:t>
            </a:r>
            <a:r>
              <a:rPr lang="en-US" altLang="en-US" dirty="0">
                <a:latin typeface="Verdana" pitchFamily="34" charset="0"/>
                <a:ea typeface="Verdana" pitchFamily="34" charset="0"/>
                <a:cs typeface="Verdana" pitchFamily="34" charset="0"/>
              </a:rPr>
              <a:t>heck-in on periodic basis and when stopping vehicle and getting out to interact with public.</a:t>
            </a:r>
          </a:p>
        </p:txBody>
      </p:sp>
      <p:sp>
        <p:nvSpPr>
          <p:cNvPr id="155652" name="Slide Number Placeholder 3">
            <a:extLst>
              <a:ext uri="{FF2B5EF4-FFF2-40B4-BE49-F238E27FC236}">
                <a16:creationId xmlns:a16="http://schemas.microsoft.com/office/drawing/2014/main" id="{D0C91D17-E2CF-4359-8292-570E84F5A2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F834895-1A8C-4735-807F-32769C15306C}" type="slidenum">
              <a:rPr lang="en-US" altLang="en-US"/>
              <a:pPr>
                <a:spcBef>
                  <a:spcPct val="0"/>
                </a:spcBef>
              </a:pPr>
              <a:t>73</a:t>
            </a:fld>
            <a:endParaRPr lang="en-US"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a:extLst>
              <a:ext uri="{FF2B5EF4-FFF2-40B4-BE49-F238E27FC236}">
                <a16:creationId xmlns:a16="http://schemas.microsoft.com/office/drawing/2014/main" id="{C2BAD380-F8B1-4C8A-9A3F-B6B2E3CD49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a:extLst>
              <a:ext uri="{FF2B5EF4-FFF2-40B4-BE49-F238E27FC236}">
                <a16:creationId xmlns:a16="http://schemas.microsoft.com/office/drawing/2014/main" id="{1415B543-D6F4-4993-98AA-C311D2BB23F1}"/>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a:latin typeface="Verdana" pitchFamily="34" charset="0"/>
                <a:ea typeface="Verdana" pitchFamily="34" charset="0"/>
                <a:cs typeface="Verdana" pitchFamily="34" charset="0"/>
              </a:rPr>
              <a:t>Some answers:</a:t>
            </a:r>
          </a:p>
          <a:p>
            <a:pPr marL="176679" indent="-176679">
              <a:buFont typeface="Arial" pitchFamily="34" charset="0"/>
              <a:buChar char="•"/>
              <a:defRPr/>
            </a:pPr>
            <a:r>
              <a:rPr lang="en-US" altLang="en-US" dirty="0">
                <a:latin typeface="Verdana" pitchFamily="34" charset="0"/>
                <a:ea typeface="Verdana" pitchFamily="34" charset="0"/>
                <a:cs typeface="Verdana" pitchFamily="34" charset="0"/>
              </a:rPr>
              <a:t>Repaint directional lines</a:t>
            </a:r>
          </a:p>
          <a:p>
            <a:pPr marL="176679" indent="-176679">
              <a:buFont typeface="Arial" pitchFamily="34" charset="0"/>
              <a:buChar char="•"/>
              <a:defRPr/>
            </a:pPr>
            <a:r>
              <a:rPr lang="en-US" altLang="en-US" dirty="0">
                <a:latin typeface="Verdana" pitchFamily="34" charset="0"/>
                <a:ea typeface="Verdana" pitchFamily="34" charset="0"/>
                <a:cs typeface="Verdana" pitchFamily="34" charset="0"/>
              </a:rPr>
              <a:t>Reinforce with direction signage</a:t>
            </a:r>
          </a:p>
          <a:p>
            <a:pPr marL="176679" indent="-176679">
              <a:buFont typeface="Arial" pitchFamily="34" charset="0"/>
              <a:buChar char="•"/>
              <a:defRPr/>
            </a:pPr>
            <a:r>
              <a:rPr lang="en-US" altLang="en-US" dirty="0">
                <a:latin typeface="Verdana" pitchFamily="34" charset="0"/>
                <a:ea typeface="Verdana" pitchFamily="34" charset="0"/>
                <a:cs typeface="Verdana" pitchFamily="34" charset="0"/>
              </a:rPr>
              <a:t>Facility map to indicate relationship of parking lot to main buildings</a:t>
            </a:r>
          </a:p>
          <a:p>
            <a:pPr marL="176679" indent="-176679">
              <a:buFont typeface="Arial" pitchFamily="34" charset="0"/>
              <a:buChar char="•"/>
              <a:defRPr/>
            </a:pPr>
            <a:r>
              <a:rPr lang="en-US" altLang="en-US" dirty="0">
                <a:latin typeface="Verdana" pitchFamily="34" charset="0"/>
                <a:ea typeface="Verdana" pitchFamily="34" charset="0"/>
                <a:cs typeface="Verdana" pitchFamily="34" charset="0"/>
              </a:rPr>
              <a:t>Security patrol daytime and evenings</a:t>
            </a:r>
          </a:p>
          <a:p>
            <a:pPr marL="176679" indent="-176679">
              <a:buFont typeface="Arial" pitchFamily="34" charset="0"/>
              <a:buChar char="•"/>
              <a:defRPr/>
            </a:pPr>
            <a:r>
              <a:rPr lang="en-US" altLang="en-US" dirty="0">
                <a:latin typeface="Verdana" pitchFamily="34" charset="0"/>
                <a:ea typeface="Verdana" pitchFamily="34" charset="0"/>
                <a:cs typeface="Verdana" pitchFamily="34" charset="0"/>
              </a:rPr>
              <a:t>Seasonal considerations: snow and ice removal</a:t>
            </a:r>
          </a:p>
        </p:txBody>
      </p:sp>
      <p:sp>
        <p:nvSpPr>
          <p:cNvPr id="157700" name="Slide Number Placeholder 3">
            <a:extLst>
              <a:ext uri="{FF2B5EF4-FFF2-40B4-BE49-F238E27FC236}">
                <a16:creationId xmlns:a16="http://schemas.microsoft.com/office/drawing/2014/main" id="{FFD5E066-3950-4631-A043-7867809B4C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D2EF91F-EFA6-4D3F-A2CF-9766B196103A}" type="slidenum">
              <a:rPr lang="en-US" altLang="en-US"/>
              <a:pPr>
                <a:spcBef>
                  <a:spcPct val="0"/>
                </a:spcBef>
              </a:pPr>
              <a:t>74</a:t>
            </a:fld>
            <a:endParaRPr lang="en-US"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a:extLst>
              <a:ext uri="{FF2B5EF4-FFF2-40B4-BE49-F238E27FC236}">
                <a16:creationId xmlns:a16="http://schemas.microsoft.com/office/drawing/2014/main" id="{ACEC60A6-E0C2-4A0C-81FA-185FEF55A6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a:extLst>
              <a:ext uri="{FF2B5EF4-FFF2-40B4-BE49-F238E27FC236}">
                <a16:creationId xmlns:a16="http://schemas.microsoft.com/office/drawing/2014/main" id="{66D2C23F-EF49-446F-B5B0-AED3FAC13F1C}"/>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a:latin typeface="Verdana" pitchFamily="34" charset="0"/>
                <a:ea typeface="Verdana" pitchFamily="34" charset="0"/>
                <a:cs typeface="Verdana" pitchFamily="34" charset="0"/>
              </a:rPr>
              <a:t>Some answers:</a:t>
            </a:r>
          </a:p>
          <a:p>
            <a:pPr marL="176679" indent="-176679">
              <a:buFont typeface="Arial" pitchFamily="34" charset="0"/>
              <a:buChar char="•"/>
              <a:defRPr/>
            </a:pPr>
            <a:r>
              <a:rPr lang="en-US" altLang="en-US" dirty="0">
                <a:latin typeface="Verdana" pitchFamily="34" charset="0"/>
                <a:ea typeface="Verdana" pitchFamily="34" charset="0"/>
                <a:cs typeface="Verdana" pitchFamily="34" charset="0"/>
              </a:rPr>
              <a:t>Briefing on route concerning existing hazards now snow-covered</a:t>
            </a:r>
          </a:p>
          <a:p>
            <a:pPr marL="176679" indent="-176679">
              <a:buFont typeface="Arial" pitchFamily="34" charset="0"/>
              <a:buChar char="•"/>
              <a:defRPr/>
            </a:pPr>
            <a:r>
              <a:rPr lang="en-US" altLang="en-US" dirty="0">
                <a:latin typeface="Verdana" pitchFamily="34" charset="0"/>
                <a:ea typeface="Verdana" pitchFamily="34" charset="0"/>
                <a:cs typeface="Verdana" pitchFamily="34" charset="0"/>
              </a:rPr>
              <a:t>Radio contact; frequencies</a:t>
            </a:r>
          </a:p>
          <a:p>
            <a:pPr marL="176679" indent="-176679">
              <a:buFont typeface="Arial" pitchFamily="34" charset="0"/>
              <a:buChar char="•"/>
              <a:defRPr/>
            </a:pPr>
            <a:r>
              <a:rPr lang="en-US" altLang="en-US" dirty="0">
                <a:latin typeface="Verdana" pitchFamily="34" charset="0"/>
                <a:ea typeface="Verdana" pitchFamily="34" charset="0"/>
                <a:cs typeface="Verdana" pitchFamily="34" charset="0"/>
              </a:rPr>
              <a:t>Passenger to observe</a:t>
            </a:r>
          </a:p>
          <a:p>
            <a:pPr marL="176679" indent="-176679">
              <a:buFont typeface="Arial" pitchFamily="34" charset="0"/>
              <a:buChar char="•"/>
              <a:defRPr/>
            </a:pPr>
            <a:r>
              <a:rPr lang="en-US" altLang="en-US" dirty="0">
                <a:latin typeface="Verdana" pitchFamily="34" charset="0"/>
                <a:ea typeface="Verdana" pitchFamily="34" charset="0"/>
                <a:cs typeface="Verdana" pitchFamily="34" charset="0"/>
              </a:rPr>
              <a:t>Rest period requirements</a:t>
            </a:r>
          </a:p>
          <a:p>
            <a:pPr marL="176679" indent="-176679">
              <a:buFont typeface="Arial" pitchFamily="34" charset="0"/>
              <a:buChar char="•"/>
              <a:defRPr/>
            </a:pPr>
            <a:r>
              <a:rPr lang="en-US" altLang="en-US" dirty="0">
                <a:latin typeface="Verdana" pitchFamily="34" charset="0"/>
                <a:ea typeface="Verdana" pitchFamily="34" charset="0"/>
                <a:cs typeface="Verdana" pitchFamily="34" charset="0"/>
              </a:rPr>
              <a:t>Rehydration ability</a:t>
            </a:r>
          </a:p>
        </p:txBody>
      </p:sp>
      <p:sp>
        <p:nvSpPr>
          <p:cNvPr id="159748" name="Slide Number Placeholder 3">
            <a:extLst>
              <a:ext uri="{FF2B5EF4-FFF2-40B4-BE49-F238E27FC236}">
                <a16:creationId xmlns:a16="http://schemas.microsoft.com/office/drawing/2014/main" id="{59DE3AEA-6589-417A-82EF-3E31E792AEC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DECEA37-76B2-47B2-8839-2B6A0D6F4D6E}" type="slidenum">
              <a:rPr lang="en-US" altLang="en-US"/>
              <a:pPr>
                <a:spcBef>
                  <a:spcPct val="0"/>
                </a:spcBef>
              </a:pPr>
              <a:t>75</a:t>
            </a:fld>
            <a:endParaRPr lang="en-US"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a:extLst>
              <a:ext uri="{FF2B5EF4-FFF2-40B4-BE49-F238E27FC236}">
                <a16:creationId xmlns:a16="http://schemas.microsoft.com/office/drawing/2014/main" id="{019378B9-830C-4CEA-8B85-5ACA0E2D9D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a:extLst>
              <a:ext uri="{FF2B5EF4-FFF2-40B4-BE49-F238E27FC236}">
                <a16:creationId xmlns:a16="http://schemas.microsoft.com/office/drawing/2014/main" id="{0E189166-E58D-4647-87A1-06CA353A3414}"/>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a:latin typeface="Verdana" pitchFamily="34" charset="0"/>
                <a:ea typeface="Verdana" pitchFamily="34" charset="0"/>
                <a:cs typeface="Verdana" pitchFamily="34" charset="0"/>
              </a:rPr>
              <a:t>Some answers:</a:t>
            </a:r>
          </a:p>
          <a:p>
            <a:pPr marL="176679" indent="-176679">
              <a:buFont typeface="Arial" pitchFamily="34" charset="0"/>
              <a:buChar char="•"/>
              <a:defRPr/>
            </a:pPr>
            <a:r>
              <a:rPr lang="en-US" altLang="en-US" dirty="0">
                <a:latin typeface="Verdana" pitchFamily="34" charset="0"/>
                <a:ea typeface="Verdana" pitchFamily="34" charset="0"/>
                <a:cs typeface="Verdana" pitchFamily="34" charset="0"/>
              </a:rPr>
              <a:t>Knowing where their Mother is and if she’s coming after you!</a:t>
            </a:r>
          </a:p>
          <a:p>
            <a:pPr marL="176679" indent="-176679">
              <a:buFont typeface="Arial" pitchFamily="34" charset="0"/>
              <a:buChar char="•"/>
              <a:defRPr/>
            </a:pPr>
            <a:r>
              <a:rPr lang="en-US" altLang="en-US" dirty="0">
                <a:latin typeface="Verdana" pitchFamily="34" charset="0"/>
                <a:ea typeface="Verdana" pitchFamily="34" charset="0"/>
                <a:cs typeface="Verdana" pitchFamily="34" charset="0"/>
              </a:rPr>
              <a:t>PPE</a:t>
            </a:r>
          </a:p>
          <a:p>
            <a:pPr marL="176679" indent="-176679">
              <a:buFont typeface="Arial" pitchFamily="34" charset="0"/>
              <a:buChar char="•"/>
              <a:defRPr/>
            </a:pPr>
            <a:r>
              <a:rPr lang="en-US" altLang="en-US" dirty="0">
                <a:latin typeface="Verdana" pitchFamily="34" charset="0"/>
                <a:ea typeface="Verdana" pitchFamily="34" charset="0"/>
                <a:cs typeface="Verdana" pitchFamily="34" charset="0"/>
              </a:rPr>
              <a:t>Rabies may be a possibility as well as ticks which may be on Raccoons</a:t>
            </a:r>
          </a:p>
          <a:p>
            <a:pPr marL="176679" indent="-176679">
              <a:buFont typeface="Arial" pitchFamily="34" charset="0"/>
              <a:buChar char="•"/>
              <a:defRPr/>
            </a:pPr>
            <a:r>
              <a:rPr lang="en-US" altLang="en-US" dirty="0">
                <a:latin typeface="Verdana" pitchFamily="34" charset="0"/>
                <a:ea typeface="Verdana" pitchFamily="34" charset="0"/>
                <a:cs typeface="Verdana" pitchFamily="34" charset="0"/>
              </a:rPr>
              <a:t>Cuts, scrapes, scratches and spread of infection </a:t>
            </a:r>
          </a:p>
          <a:p>
            <a:pPr marL="176679" indent="-176679">
              <a:buFont typeface="Arial" pitchFamily="34" charset="0"/>
              <a:buChar char="•"/>
              <a:defRPr/>
            </a:pPr>
            <a:r>
              <a:rPr lang="en-US" altLang="en-US" dirty="0">
                <a:latin typeface="Verdana" pitchFamily="34" charset="0"/>
                <a:ea typeface="Verdana" pitchFamily="34" charset="0"/>
                <a:cs typeface="Verdana" pitchFamily="34" charset="0"/>
              </a:rPr>
              <a:t>Do you really want to bring your work home with you?</a:t>
            </a:r>
          </a:p>
        </p:txBody>
      </p:sp>
      <p:sp>
        <p:nvSpPr>
          <p:cNvPr id="161796" name="Slide Number Placeholder 3">
            <a:extLst>
              <a:ext uri="{FF2B5EF4-FFF2-40B4-BE49-F238E27FC236}">
                <a16:creationId xmlns:a16="http://schemas.microsoft.com/office/drawing/2014/main" id="{741CAFE1-C335-46A8-9E53-79F292C1E9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66D70E7-A1F8-452C-8DB0-1E503452E413}" type="slidenum">
              <a:rPr lang="en-US" altLang="en-US"/>
              <a:pPr>
                <a:spcBef>
                  <a:spcPct val="0"/>
                </a:spcBef>
              </a:pPr>
              <a:t>76</a:t>
            </a:fld>
            <a:endParaRPr lang="en-US"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a:extLst>
              <a:ext uri="{FF2B5EF4-FFF2-40B4-BE49-F238E27FC236}">
                <a16:creationId xmlns:a16="http://schemas.microsoft.com/office/drawing/2014/main" id="{A37B00EA-9234-4ECC-9453-F7E9EA0601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a:extLst>
              <a:ext uri="{FF2B5EF4-FFF2-40B4-BE49-F238E27FC236}">
                <a16:creationId xmlns:a16="http://schemas.microsoft.com/office/drawing/2014/main" id="{FCCED126-4DA1-495E-9A85-02D287925C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In summary:</a:t>
            </a:r>
          </a:p>
          <a:p>
            <a:r>
              <a:rPr lang="en-US" altLang="en-US">
                <a:latin typeface="Verdana" panose="020B0604030504040204" pitchFamily="34" charset="0"/>
                <a:ea typeface="Verdana" panose="020B0604030504040204" pitchFamily="34" charset="0"/>
                <a:cs typeface="Verdana" panose="020B0604030504040204" pitchFamily="34" charset="0"/>
              </a:rPr>
              <a:t>Determine the hazards then craft the control measures to take into account those variables which may effect the safety of the lone worker.</a:t>
            </a:r>
          </a:p>
        </p:txBody>
      </p:sp>
      <p:sp>
        <p:nvSpPr>
          <p:cNvPr id="163844" name="Slide Number Placeholder 3">
            <a:extLst>
              <a:ext uri="{FF2B5EF4-FFF2-40B4-BE49-F238E27FC236}">
                <a16:creationId xmlns:a16="http://schemas.microsoft.com/office/drawing/2014/main" id="{3C9F719F-993E-4ECE-8C07-053BC37769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C7DF622-D5AB-4D34-9AFE-948FBBFF66C6}" type="slidenum">
              <a:rPr lang="en-US" altLang="en-US"/>
              <a:pPr>
                <a:spcBef>
                  <a:spcPct val="0"/>
                </a:spcBef>
              </a:pPr>
              <a:t>77</a:t>
            </a:fld>
            <a:endParaRPr lang="en-US"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a:extLst>
              <a:ext uri="{FF2B5EF4-FFF2-40B4-BE49-F238E27FC236}">
                <a16:creationId xmlns:a16="http://schemas.microsoft.com/office/drawing/2014/main" id="{EEC54399-2EA1-4DAF-82EF-C19F8C8538B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a:extLst>
              <a:ext uri="{FF2B5EF4-FFF2-40B4-BE49-F238E27FC236}">
                <a16:creationId xmlns:a16="http://schemas.microsoft.com/office/drawing/2014/main" id="{880D1F9B-7F5D-48C4-ABAE-114FC2E50E5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5892" name="Slide Number Placeholder 3">
            <a:extLst>
              <a:ext uri="{FF2B5EF4-FFF2-40B4-BE49-F238E27FC236}">
                <a16:creationId xmlns:a16="http://schemas.microsoft.com/office/drawing/2014/main" id="{BE3369E9-20BF-4F42-A503-26E95A1CE7B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38915A9-5A6C-41A6-8D7E-7BF40E8256AF}" type="slidenum">
              <a:rPr lang="en-US" altLang="en-US"/>
              <a:pPr/>
              <a:t>78</a:t>
            </a:fld>
            <a:endParaRPr lang="en-US"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a:extLst>
              <a:ext uri="{FF2B5EF4-FFF2-40B4-BE49-F238E27FC236}">
                <a16:creationId xmlns:a16="http://schemas.microsoft.com/office/drawing/2014/main" id="{83EC2366-2903-4C94-B341-DBC74CAADA6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a:extLst>
              <a:ext uri="{FF2B5EF4-FFF2-40B4-BE49-F238E27FC236}">
                <a16:creationId xmlns:a16="http://schemas.microsoft.com/office/drawing/2014/main" id="{824ED99D-DB20-4975-ADB1-0C3D938BEC7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7940" name="Slide Number Placeholder 3">
            <a:extLst>
              <a:ext uri="{FF2B5EF4-FFF2-40B4-BE49-F238E27FC236}">
                <a16:creationId xmlns:a16="http://schemas.microsoft.com/office/drawing/2014/main" id="{18F830D4-2359-4AE4-8484-0B60E928031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28EA04-9F17-4A2C-9136-5A9C2B6CB13A}" type="slidenum">
              <a:rPr lang="en-US" altLang="en-US"/>
              <a:pPr/>
              <a:t>79</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0FC5594-E82D-4EAA-9562-9D59C530C2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CF78C369-0FF0-48D5-B3E5-07C7C4E61B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The Transportation Industry for trucking is subjected to seasonal concerns which could lead to accidents. Hijackings, as in the past, may yet continue.</a:t>
            </a:r>
          </a:p>
          <a:p>
            <a:r>
              <a:rPr lang="en-US" altLang="en-US">
                <a:latin typeface="Verdana" panose="020B0604030504040204" pitchFamily="34" charset="0"/>
                <a:ea typeface="Verdana" panose="020B0604030504040204" pitchFamily="34" charset="0"/>
                <a:cs typeface="Verdana" panose="020B0604030504040204" pitchFamily="34" charset="0"/>
              </a:rPr>
              <a:t>Problems between trucks and motorists may happen to cause tempers to flare resulting in altercations.</a:t>
            </a:r>
          </a:p>
        </p:txBody>
      </p:sp>
      <p:sp>
        <p:nvSpPr>
          <p:cNvPr id="22532" name="Slide Number Placeholder 3">
            <a:extLst>
              <a:ext uri="{FF2B5EF4-FFF2-40B4-BE49-F238E27FC236}">
                <a16:creationId xmlns:a16="http://schemas.microsoft.com/office/drawing/2014/main" id="{6B3FA41A-90BB-4656-A1DD-D95015B419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CAB5525-1339-4220-9A49-DB50ED2736FC}" type="slidenum">
              <a:rPr lang="en-US" altLang="en-US"/>
              <a:pPr>
                <a:spcBef>
                  <a:spcPct val="0"/>
                </a:spcBef>
              </a:pPr>
              <a:t>8</a:t>
            </a:fld>
            <a:endParaRPr lang="en-US"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a:extLst>
              <a:ext uri="{FF2B5EF4-FFF2-40B4-BE49-F238E27FC236}">
                <a16:creationId xmlns:a16="http://schemas.microsoft.com/office/drawing/2014/main" id="{30FF0247-A7A6-4707-96CA-97958424CE5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a:extLst>
              <a:ext uri="{FF2B5EF4-FFF2-40B4-BE49-F238E27FC236}">
                <a16:creationId xmlns:a16="http://schemas.microsoft.com/office/drawing/2014/main" id="{CA57F835-6DBD-4BED-B7AF-B14FACACBD9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9988" name="Slide Number Placeholder 3">
            <a:extLst>
              <a:ext uri="{FF2B5EF4-FFF2-40B4-BE49-F238E27FC236}">
                <a16:creationId xmlns:a16="http://schemas.microsoft.com/office/drawing/2014/main" id="{B6D72AA2-F169-4973-A1E5-9B7C5D16533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72B1FB7-C44A-4CF3-B322-F06FA88E95F6}" type="slidenum">
              <a:rPr lang="en-US" altLang="en-US"/>
              <a:pPr/>
              <a:t>80</a:t>
            </a:fld>
            <a:endParaRPr lang="en-US"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a:extLst>
              <a:ext uri="{FF2B5EF4-FFF2-40B4-BE49-F238E27FC236}">
                <a16:creationId xmlns:a16="http://schemas.microsoft.com/office/drawing/2014/main" id="{66EDD458-F51F-4418-B49F-E67C22FE43A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a:extLst>
              <a:ext uri="{FF2B5EF4-FFF2-40B4-BE49-F238E27FC236}">
                <a16:creationId xmlns:a16="http://schemas.microsoft.com/office/drawing/2014/main" id="{9F8AB7DA-1DA0-497B-8CAE-7281DB5325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2036" name="Slide Number Placeholder 3">
            <a:extLst>
              <a:ext uri="{FF2B5EF4-FFF2-40B4-BE49-F238E27FC236}">
                <a16:creationId xmlns:a16="http://schemas.microsoft.com/office/drawing/2014/main" id="{2828238F-A09F-4C5F-A661-8C2B1FCB4C8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9BE29F6-5FEC-49E4-B95B-CB25F514DE09}" type="slidenum">
              <a:rPr lang="en-US" altLang="en-US"/>
              <a:pPr/>
              <a:t>82</a:t>
            </a:fld>
            <a:endParaRPr lang="en-US"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a:extLst>
              <a:ext uri="{FF2B5EF4-FFF2-40B4-BE49-F238E27FC236}">
                <a16:creationId xmlns:a16="http://schemas.microsoft.com/office/drawing/2014/main" id="{DB6D37A9-317B-40C3-B778-8732341D7F0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a:extLst>
              <a:ext uri="{FF2B5EF4-FFF2-40B4-BE49-F238E27FC236}">
                <a16:creationId xmlns:a16="http://schemas.microsoft.com/office/drawing/2014/main" id="{7E224973-515C-4E6A-9E57-B4D3007B352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Since 1983, the Safety Sciences Department of Indiana University of Pennsylvania has been the officially designated agency in the Commonwealth of Pennsylvania for providing </a:t>
            </a:r>
            <a:r>
              <a:rPr lang="en-US" altLang="en-US" b="1"/>
              <a:t>FREE </a:t>
            </a:r>
            <a:r>
              <a:rPr lang="en-US" altLang="en-US"/>
              <a:t>occupational and health consultative services made available through federal regulations.</a:t>
            </a:r>
          </a:p>
          <a:p>
            <a:endParaRPr lang="en-US" altLang="en-US"/>
          </a:p>
          <a:p>
            <a:r>
              <a:rPr lang="en-US" altLang="en-US"/>
              <a:t>The program is designed to assist private-sector employers in the commonwealth in understanding and voluntarily complying with applicable safety/health regulations enforced by the federal Occupational Safety and Health Administration.</a:t>
            </a:r>
          </a:p>
          <a:p>
            <a:endParaRPr lang="en-US" altLang="en-US"/>
          </a:p>
          <a:p>
            <a:r>
              <a:rPr lang="en-US" altLang="en-US"/>
              <a:t>This program was designed to assist small business employers with 500 or less employees, however program representatives are able to answer OSHA related questions.</a:t>
            </a:r>
          </a:p>
        </p:txBody>
      </p:sp>
      <p:sp>
        <p:nvSpPr>
          <p:cNvPr id="4" name="Slide Number Placeholder 3">
            <a:extLst>
              <a:ext uri="{FF2B5EF4-FFF2-40B4-BE49-F238E27FC236}">
                <a16:creationId xmlns:a16="http://schemas.microsoft.com/office/drawing/2014/main" id="{2B671624-6592-4945-A53F-45DDB0AF8B17}"/>
              </a:ext>
            </a:extLst>
          </p:cNvPr>
          <p:cNvSpPr>
            <a:spLocks noGrp="1"/>
          </p:cNvSpPr>
          <p:nvPr>
            <p:ph type="sldNum" sz="quarter" idx="5"/>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355A17E-D332-4201-9BD9-9A444D3C58AF}" type="slidenum">
              <a:rPr lang="en-US" altLang="en-US">
                <a:solidFill>
                  <a:srgbClr val="000000"/>
                </a:solidFill>
              </a:rPr>
              <a:pPr/>
              <a:t>83</a:t>
            </a:fld>
            <a:endParaRPr lang="en-US" altLang="en-US">
              <a:solidFill>
                <a:srgbClr val="000000"/>
              </a:solidFill>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B4356DB-4864-4F7E-8D13-FCF2386CF903}" type="slidenum">
              <a:rPr lang="en-US" smtClean="0"/>
              <a:pPr>
                <a:defRPr/>
              </a:pPr>
              <a:t>84</a:t>
            </a:fld>
            <a:endParaRPr lang="en-US"/>
          </a:p>
        </p:txBody>
      </p:sp>
    </p:spTree>
    <p:extLst>
      <p:ext uri="{BB962C8B-B14F-4D97-AF65-F5344CB8AC3E}">
        <p14:creationId xmlns:p14="http://schemas.microsoft.com/office/powerpoint/2010/main" val="2417315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FB107D46-1CDC-4AC0-A6D7-061DD80283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F32FACC5-943C-421A-865E-553FB946B4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Any facility open round-the-clock (24 hours) may be subject to various types of incidents:</a:t>
            </a:r>
          </a:p>
          <a:p>
            <a:r>
              <a:rPr lang="en-US" altLang="en-US">
                <a:latin typeface="Verdana" panose="020B0604030504040204" pitchFamily="34" charset="0"/>
                <a:ea typeface="Verdana" panose="020B0604030504040204" pitchFamily="34" charset="0"/>
                <a:cs typeface="Verdana" panose="020B0604030504040204" pitchFamily="34" charset="0"/>
              </a:rPr>
              <a:t>Robberies, theft, vandalism, people in a rush. The problem is increased for those working alone due to being responsible to attend to the problem and possibly need to call for help.</a:t>
            </a:r>
          </a:p>
          <a:p>
            <a:r>
              <a:rPr lang="en-US" altLang="en-US">
                <a:latin typeface="Verdana" panose="020B0604030504040204" pitchFamily="34" charset="0"/>
                <a:ea typeface="Verdana" panose="020B0604030504040204" pitchFamily="34" charset="0"/>
                <a:cs typeface="Verdana" panose="020B0604030504040204" pitchFamily="34" charset="0"/>
              </a:rPr>
              <a:t>Multiple duties may distract the worker and make the facility and themselves vulnerable.</a:t>
            </a:r>
          </a:p>
        </p:txBody>
      </p:sp>
      <p:sp>
        <p:nvSpPr>
          <p:cNvPr id="24580" name="Slide Number Placeholder 3">
            <a:extLst>
              <a:ext uri="{FF2B5EF4-FFF2-40B4-BE49-F238E27FC236}">
                <a16:creationId xmlns:a16="http://schemas.microsoft.com/office/drawing/2014/main" id="{4C6CACEE-DAB8-42B6-BC0C-E60D9975EC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EEF8555-F998-4CC5-8E9A-E42A7D748A34}" type="slidenum">
              <a:rPr lang="en-US" altLang="en-US"/>
              <a:pPr>
                <a:spcBef>
                  <a:spcPct val="0"/>
                </a:spcBef>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6" descr="L&amp;I logo banner">
            <a:extLst>
              <a:ext uri="{FF2B5EF4-FFF2-40B4-BE49-F238E27FC236}">
                <a16:creationId xmlns:a16="http://schemas.microsoft.com/office/drawing/2014/main" id="{08376BB8-EA1C-4DE4-906E-C4730331DA1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a:extLst>
              <a:ext uri="{FF2B5EF4-FFF2-40B4-BE49-F238E27FC236}">
                <a16:creationId xmlns:a16="http://schemas.microsoft.com/office/drawing/2014/main" id="{7A562EDC-A2ED-4C08-9EA7-1D0547885E0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63246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15"/>
          <p:cNvSpPr>
            <a:spLocks noGrp="1"/>
          </p:cNvSpPr>
          <p:nvPr>
            <p:ph type="title"/>
          </p:nvPr>
        </p:nvSpPr>
        <p:spPr>
          <a:xfrm>
            <a:off x="533400" y="381000"/>
            <a:ext cx="5105400" cy="457200"/>
          </a:xfrm>
        </p:spPr>
        <p:txBody>
          <a:bodyPr/>
          <a:lstStyle/>
          <a:p>
            <a:r>
              <a:rPr lang="en-US"/>
              <a:t>Click to edit Master title style</a:t>
            </a:r>
            <a:endParaRPr lang="en-US" dirty="0"/>
          </a:p>
        </p:txBody>
      </p:sp>
      <p:sp>
        <p:nvSpPr>
          <p:cNvPr id="6" name="Date Placeholder 3">
            <a:extLst>
              <a:ext uri="{FF2B5EF4-FFF2-40B4-BE49-F238E27FC236}">
                <a16:creationId xmlns:a16="http://schemas.microsoft.com/office/drawing/2014/main" id="{BEA6AE53-067F-4155-9024-EE0C819D408A}"/>
              </a:ext>
            </a:extLst>
          </p:cNvPr>
          <p:cNvSpPr>
            <a:spLocks noGrp="1"/>
          </p:cNvSpPr>
          <p:nvPr>
            <p:ph type="dt" sz="half" idx="10"/>
          </p:nvPr>
        </p:nvSpPr>
        <p:spPr/>
        <p:txBody>
          <a:bodyPr/>
          <a:lstStyle>
            <a:lvl1pPr>
              <a:defRPr/>
            </a:lvl1pPr>
          </a:lstStyle>
          <a:p>
            <a:pPr>
              <a:defRPr/>
            </a:pPr>
            <a:fld id="{D85A548E-8316-4C58-8CCA-9FC4D2F017D7}" type="datetime1">
              <a:rPr lang="en-US"/>
              <a:pPr>
                <a:defRPr/>
              </a:pPr>
              <a:t>11/18/2022</a:t>
            </a:fld>
            <a:endParaRPr lang="en-US" dirty="0"/>
          </a:p>
        </p:txBody>
      </p:sp>
      <p:sp>
        <p:nvSpPr>
          <p:cNvPr id="7" name="Footer Placeholder 4">
            <a:extLst>
              <a:ext uri="{FF2B5EF4-FFF2-40B4-BE49-F238E27FC236}">
                <a16:creationId xmlns:a16="http://schemas.microsoft.com/office/drawing/2014/main" id="{AAB0A5D0-9F79-4450-9BD3-DFC27FC85C37}"/>
              </a:ext>
            </a:extLst>
          </p:cNvPr>
          <p:cNvSpPr>
            <a:spLocks noGrp="1"/>
          </p:cNvSpPr>
          <p:nvPr>
            <p:ph type="ftr" sz="quarter" idx="11"/>
          </p:nvPr>
        </p:nvSpPr>
        <p:spPr/>
        <p:txBody>
          <a:bodyPr/>
          <a:lstStyle>
            <a:lvl1pPr>
              <a:defRPr/>
            </a:lvl1pPr>
          </a:lstStyle>
          <a:p>
            <a:pPr>
              <a:defRPr/>
            </a:pPr>
            <a:r>
              <a:rPr lang="en-US"/>
              <a:t>PPT-079-02</a:t>
            </a:r>
          </a:p>
        </p:txBody>
      </p:sp>
      <p:sp>
        <p:nvSpPr>
          <p:cNvPr id="8" name="Slide Number Placeholder 5">
            <a:extLst>
              <a:ext uri="{FF2B5EF4-FFF2-40B4-BE49-F238E27FC236}">
                <a16:creationId xmlns:a16="http://schemas.microsoft.com/office/drawing/2014/main" id="{5D5DDF47-98B4-407B-9151-9F566F66752A}"/>
              </a:ext>
            </a:extLst>
          </p:cNvPr>
          <p:cNvSpPr>
            <a:spLocks noGrp="1"/>
          </p:cNvSpPr>
          <p:nvPr>
            <p:ph type="sldNum" sz="quarter" idx="12"/>
          </p:nvPr>
        </p:nvSpPr>
        <p:spPr/>
        <p:txBody>
          <a:bodyPr/>
          <a:lstStyle>
            <a:lvl1pPr>
              <a:defRPr/>
            </a:lvl1pPr>
          </a:lstStyle>
          <a:p>
            <a:fld id="{42071A5E-FD84-4A08-805A-4B632D70F023}" type="slidenum">
              <a:rPr lang="en-US" altLang="en-US"/>
              <a:pPr/>
              <a:t>‹#›</a:t>
            </a:fld>
            <a:endParaRPr lang="en-US" altLang="en-US"/>
          </a:p>
        </p:txBody>
      </p:sp>
    </p:spTree>
    <p:extLst>
      <p:ext uri="{BB962C8B-B14F-4D97-AF65-F5344CB8AC3E}">
        <p14:creationId xmlns:p14="http://schemas.microsoft.com/office/powerpoint/2010/main" val="1137584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E3DB6F-F5D9-4EDA-85F5-CB4C0FED05DE}"/>
              </a:ext>
            </a:extLst>
          </p:cNvPr>
          <p:cNvSpPr>
            <a:spLocks noGrp="1"/>
          </p:cNvSpPr>
          <p:nvPr>
            <p:ph type="dt" sz="half" idx="10"/>
          </p:nvPr>
        </p:nvSpPr>
        <p:spPr/>
        <p:txBody>
          <a:bodyPr/>
          <a:lstStyle>
            <a:lvl1pPr>
              <a:defRPr/>
            </a:lvl1pPr>
          </a:lstStyle>
          <a:p>
            <a:pPr>
              <a:defRPr/>
            </a:pPr>
            <a:fld id="{A8091726-0105-4827-8CE1-4F28CCC0F6C6}" type="datetime1">
              <a:rPr lang="en-US"/>
              <a:pPr>
                <a:defRPr/>
              </a:pPr>
              <a:t>11/18/2022</a:t>
            </a:fld>
            <a:endParaRPr lang="en-US" dirty="0"/>
          </a:p>
        </p:txBody>
      </p:sp>
      <p:sp>
        <p:nvSpPr>
          <p:cNvPr id="5" name="Footer Placeholder 4">
            <a:extLst>
              <a:ext uri="{FF2B5EF4-FFF2-40B4-BE49-F238E27FC236}">
                <a16:creationId xmlns:a16="http://schemas.microsoft.com/office/drawing/2014/main" id="{5874DC21-FAFF-47B5-8BCF-D3985C0BF967}"/>
              </a:ext>
            </a:extLst>
          </p:cNvPr>
          <p:cNvSpPr>
            <a:spLocks noGrp="1"/>
          </p:cNvSpPr>
          <p:nvPr>
            <p:ph type="ftr" sz="quarter" idx="11"/>
          </p:nvPr>
        </p:nvSpPr>
        <p:spPr/>
        <p:txBody>
          <a:bodyPr/>
          <a:lstStyle>
            <a:lvl1pPr>
              <a:defRPr/>
            </a:lvl1pPr>
          </a:lstStyle>
          <a:p>
            <a:pPr>
              <a:defRPr/>
            </a:pPr>
            <a:r>
              <a:rPr lang="en-US"/>
              <a:t>PPT-079-02</a:t>
            </a:r>
          </a:p>
        </p:txBody>
      </p:sp>
      <p:sp>
        <p:nvSpPr>
          <p:cNvPr id="6" name="Slide Number Placeholder 5">
            <a:extLst>
              <a:ext uri="{FF2B5EF4-FFF2-40B4-BE49-F238E27FC236}">
                <a16:creationId xmlns:a16="http://schemas.microsoft.com/office/drawing/2014/main" id="{B7229B71-2E1F-44B6-8C03-6D296D22BC64}"/>
              </a:ext>
            </a:extLst>
          </p:cNvPr>
          <p:cNvSpPr>
            <a:spLocks noGrp="1"/>
          </p:cNvSpPr>
          <p:nvPr>
            <p:ph type="sldNum" sz="quarter" idx="12"/>
          </p:nvPr>
        </p:nvSpPr>
        <p:spPr/>
        <p:txBody>
          <a:bodyPr/>
          <a:lstStyle>
            <a:lvl1pPr>
              <a:defRPr/>
            </a:lvl1pPr>
          </a:lstStyle>
          <a:p>
            <a:fld id="{F0CC7E80-FCC1-4958-9F73-75B95717952B}" type="slidenum">
              <a:rPr lang="en-US" altLang="en-US"/>
              <a:pPr/>
              <a:t>‹#›</a:t>
            </a:fld>
            <a:endParaRPr lang="en-US" altLang="en-US"/>
          </a:p>
        </p:txBody>
      </p:sp>
    </p:spTree>
    <p:extLst>
      <p:ext uri="{BB962C8B-B14F-4D97-AF65-F5344CB8AC3E}">
        <p14:creationId xmlns:p14="http://schemas.microsoft.com/office/powerpoint/2010/main" val="2063023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4A8658-C365-4F64-98FE-951A55A27D77}"/>
              </a:ext>
            </a:extLst>
          </p:cNvPr>
          <p:cNvSpPr>
            <a:spLocks noGrp="1"/>
          </p:cNvSpPr>
          <p:nvPr>
            <p:ph type="dt" sz="half" idx="10"/>
          </p:nvPr>
        </p:nvSpPr>
        <p:spPr/>
        <p:txBody>
          <a:bodyPr/>
          <a:lstStyle>
            <a:lvl1pPr>
              <a:defRPr/>
            </a:lvl1pPr>
          </a:lstStyle>
          <a:p>
            <a:pPr>
              <a:defRPr/>
            </a:pPr>
            <a:fld id="{535327E3-F827-44E6-95A9-FF44905371C2}" type="datetime1">
              <a:rPr lang="en-US"/>
              <a:pPr>
                <a:defRPr/>
              </a:pPr>
              <a:t>11/18/2022</a:t>
            </a:fld>
            <a:endParaRPr lang="en-US" dirty="0"/>
          </a:p>
        </p:txBody>
      </p:sp>
      <p:sp>
        <p:nvSpPr>
          <p:cNvPr id="5" name="Footer Placeholder 4">
            <a:extLst>
              <a:ext uri="{FF2B5EF4-FFF2-40B4-BE49-F238E27FC236}">
                <a16:creationId xmlns:a16="http://schemas.microsoft.com/office/drawing/2014/main" id="{1602C6E5-40E2-4721-B1CB-2BC25E29B7FC}"/>
              </a:ext>
            </a:extLst>
          </p:cNvPr>
          <p:cNvSpPr>
            <a:spLocks noGrp="1"/>
          </p:cNvSpPr>
          <p:nvPr>
            <p:ph type="ftr" sz="quarter" idx="11"/>
          </p:nvPr>
        </p:nvSpPr>
        <p:spPr/>
        <p:txBody>
          <a:bodyPr/>
          <a:lstStyle>
            <a:lvl1pPr>
              <a:defRPr/>
            </a:lvl1pPr>
          </a:lstStyle>
          <a:p>
            <a:pPr>
              <a:defRPr/>
            </a:pPr>
            <a:r>
              <a:rPr lang="en-US"/>
              <a:t>PPT-079-02</a:t>
            </a:r>
          </a:p>
        </p:txBody>
      </p:sp>
      <p:sp>
        <p:nvSpPr>
          <p:cNvPr id="6" name="Slide Number Placeholder 5">
            <a:extLst>
              <a:ext uri="{FF2B5EF4-FFF2-40B4-BE49-F238E27FC236}">
                <a16:creationId xmlns:a16="http://schemas.microsoft.com/office/drawing/2014/main" id="{35706EFD-9076-4B3F-B3E1-DD504613C6B7}"/>
              </a:ext>
            </a:extLst>
          </p:cNvPr>
          <p:cNvSpPr>
            <a:spLocks noGrp="1"/>
          </p:cNvSpPr>
          <p:nvPr>
            <p:ph type="sldNum" sz="quarter" idx="12"/>
          </p:nvPr>
        </p:nvSpPr>
        <p:spPr/>
        <p:txBody>
          <a:bodyPr/>
          <a:lstStyle>
            <a:lvl1pPr>
              <a:defRPr/>
            </a:lvl1pPr>
          </a:lstStyle>
          <a:p>
            <a:fld id="{02F71A64-498C-4B6F-A7C1-49AA68A09885}" type="slidenum">
              <a:rPr lang="en-US" altLang="en-US"/>
              <a:pPr/>
              <a:t>‹#›</a:t>
            </a:fld>
            <a:endParaRPr lang="en-US" altLang="en-US"/>
          </a:p>
        </p:txBody>
      </p:sp>
    </p:spTree>
    <p:extLst>
      <p:ext uri="{BB962C8B-B14F-4D97-AF65-F5344CB8AC3E}">
        <p14:creationId xmlns:p14="http://schemas.microsoft.com/office/powerpoint/2010/main" val="978595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CABA08E-AC2C-4A4A-BF1D-863C33D073AA}"/>
              </a:ext>
            </a:extLst>
          </p:cNvPr>
          <p:cNvSpPr>
            <a:spLocks noGrp="1"/>
          </p:cNvSpPr>
          <p:nvPr>
            <p:ph type="dt" sz="half" idx="10"/>
          </p:nvPr>
        </p:nvSpPr>
        <p:spPr/>
        <p:txBody>
          <a:bodyPr/>
          <a:lstStyle>
            <a:lvl1pPr>
              <a:defRPr/>
            </a:lvl1pPr>
          </a:lstStyle>
          <a:p>
            <a:pPr>
              <a:defRPr/>
            </a:pPr>
            <a:fld id="{4D99F655-5598-45B3-90F3-6C527F8D20A3}" type="datetime1">
              <a:rPr lang="en-US"/>
              <a:pPr>
                <a:defRPr/>
              </a:pPr>
              <a:t>11/18/2022</a:t>
            </a:fld>
            <a:endParaRPr lang="en-US" dirty="0"/>
          </a:p>
        </p:txBody>
      </p:sp>
      <p:sp>
        <p:nvSpPr>
          <p:cNvPr id="5" name="Footer Placeholder 4">
            <a:extLst>
              <a:ext uri="{FF2B5EF4-FFF2-40B4-BE49-F238E27FC236}">
                <a16:creationId xmlns:a16="http://schemas.microsoft.com/office/drawing/2014/main" id="{F699724E-AC8C-43E5-9BAA-E118FAB8F6E3}"/>
              </a:ext>
            </a:extLst>
          </p:cNvPr>
          <p:cNvSpPr>
            <a:spLocks noGrp="1"/>
          </p:cNvSpPr>
          <p:nvPr>
            <p:ph type="ftr" sz="quarter" idx="11"/>
          </p:nvPr>
        </p:nvSpPr>
        <p:spPr/>
        <p:txBody>
          <a:bodyPr/>
          <a:lstStyle>
            <a:lvl1pPr>
              <a:defRPr/>
            </a:lvl1pPr>
          </a:lstStyle>
          <a:p>
            <a:pPr>
              <a:defRPr/>
            </a:pPr>
            <a:r>
              <a:rPr lang="en-US"/>
              <a:t>PPT-079-02</a:t>
            </a:r>
          </a:p>
        </p:txBody>
      </p:sp>
      <p:sp>
        <p:nvSpPr>
          <p:cNvPr id="6" name="Slide Number Placeholder 5">
            <a:extLst>
              <a:ext uri="{FF2B5EF4-FFF2-40B4-BE49-F238E27FC236}">
                <a16:creationId xmlns:a16="http://schemas.microsoft.com/office/drawing/2014/main" id="{C9967E4B-2D4A-4D2C-9A8B-92C77D3C6C19}"/>
              </a:ext>
            </a:extLst>
          </p:cNvPr>
          <p:cNvSpPr>
            <a:spLocks noGrp="1"/>
          </p:cNvSpPr>
          <p:nvPr>
            <p:ph type="sldNum" sz="quarter" idx="12"/>
          </p:nvPr>
        </p:nvSpPr>
        <p:spPr/>
        <p:txBody>
          <a:bodyPr/>
          <a:lstStyle>
            <a:lvl1pPr>
              <a:defRPr/>
            </a:lvl1pPr>
          </a:lstStyle>
          <a:p>
            <a:fld id="{FBC72573-A87F-4CC2-9375-7EC316919774}" type="slidenum">
              <a:rPr lang="en-US" altLang="en-US"/>
              <a:pPr/>
              <a:t>‹#›</a:t>
            </a:fld>
            <a:endParaRPr lang="en-US" altLang="en-US"/>
          </a:p>
        </p:txBody>
      </p:sp>
    </p:spTree>
    <p:extLst>
      <p:ext uri="{BB962C8B-B14F-4D97-AF65-F5344CB8AC3E}">
        <p14:creationId xmlns:p14="http://schemas.microsoft.com/office/powerpoint/2010/main" val="1109387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2B6FA5-C098-4CA7-BD28-D656C52E7A9D}"/>
              </a:ext>
            </a:extLst>
          </p:cNvPr>
          <p:cNvSpPr>
            <a:spLocks noGrp="1"/>
          </p:cNvSpPr>
          <p:nvPr>
            <p:ph type="dt" sz="half" idx="10"/>
          </p:nvPr>
        </p:nvSpPr>
        <p:spPr/>
        <p:txBody>
          <a:bodyPr/>
          <a:lstStyle>
            <a:lvl1pPr>
              <a:defRPr/>
            </a:lvl1pPr>
          </a:lstStyle>
          <a:p>
            <a:pPr>
              <a:defRPr/>
            </a:pPr>
            <a:fld id="{D8E838DC-A8ED-41AA-9390-14E83525EC25}" type="datetime1">
              <a:rPr lang="en-US"/>
              <a:pPr>
                <a:defRPr/>
              </a:pPr>
              <a:t>11/18/2022</a:t>
            </a:fld>
            <a:endParaRPr lang="en-US" dirty="0"/>
          </a:p>
        </p:txBody>
      </p:sp>
      <p:sp>
        <p:nvSpPr>
          <p:cNvPr id="5" name="Footer Placeholder 4">
            <a:extLst>
              <a:ext uri="{FF2B5EF4-FFF2-40B4-BE49-F238E27FC236}">
                <a16:creationId xmlns:a16="http://schemas.microsoft.com/office/drawing/2014/main" id="{C3D179B4-BA79-464C-A2EE-A4C7065A6F83}"/>
              </a:ext>
            </a:extLst>
          </p:cNvPr>
          <p:cNvSpPr>
            <a:spLocks noGrp="1"/>
          </p:cNvSpPr>
          <p:nvPr>
            <p:ph type="ftr" sz="quarter" idx="11"/>
          </p:nvPr>
        </p:nvSpPr>
        <p:spPr/>
        <p:txBody>
          <a:bodyPr/>
          <a:lstStyle>
            <a:lvl1pPr>
              <a:defRPr/>
            </a:lvl1pPr>
          </a:lstStyle>
          <a:p>
            <a:pPr>
              <a:defRPr/>
            </a:pPr>
            <a:r>
              <a:rPr lang="en-US"/>
              <a:t>PPT-079-02</a:t>
            </a:r>
          </a:p>
        </p:txBody>
      </p:sp>
      <p:sp>
        <p:nvSpPr>
          <p:cNvPr id="6" name="Slide Number Placeholder 5">
            <a:extLst>
              <a:ext uri="{FF2B5EF4-FFF2-40B4-BE49-F238E27FC236}">
                <a16:creationId xmlns:a16="http://schemas.microsoft.com/office/drawing/2014/main" id="{3EA3E7A8-6715-49CD-8487-B300CEC891C3}"/>
              </a:ext>
            </a:extLst>
          </p:cNvPr>
          <p:cNvSpPr>
            <a:spLocks noGrp="1"/>
          </p:cNvSpPr>
          <p:nvPr>
            <p:ph type="sldNum" sz="quarter" idx="12"/>
          </p:nvPr>
        </p:nvSpPr>
        <p:spPr/>
        <p:txBody>
          <a:bodyPr/>
          <a:lstStyle>
            <a:lvl1pPr>
              <a:defRPr/>
            </a:lvl1pPr>
          </a:lstStyle>
          <a:p>
            <a:fld id="{E4EE639D-E9A2-4921-8706-D56E7416AA70}" type="slidenum">
              <a:rPr lang="en-US" altLang="en-US"/>
              <a:pPr/>
              <a:t>‹#›</a:t>
            </a:fld>
            <a:endParaRPr lang="en-US" altLang="en-US"/>
          </a:p>
        </p:txBody>
      </p:sp>
    </p:spTree>
    <p:extLst>
      <p:ext uri="{BB962C8B-B14F-4D97-AF65-F5344CB8AC3E}">
        <p14:creationId xmlns:p14="http://schemas.microsoft.com/office/powerpoint/2010/main" val="24734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70136B-144E-4C23-A9EF-273E7A155B1F}"/>
              </a:ext>
            </a:extLst>
          </p:cNvPr>
          <p:cNvSpPr>
            <a:spLocks noGrp="1"/>
          </p:cNvSpPr>
          <p:nvPr>
            <p:ph type="dt" sz="half" idx="10"/>
          </p:nvPr>
        </p:nvSpPr>
        <p:spPr/>
        <p:txBody>
          <a:bodyPr/>
          <a:lstStyle>
            <a:lvl1pPr>
              <a:defRPr/>
            </a:lvl1pPr>
          </a:lstStyle>
          <a:p>
            <a:pPr>
              <a:defRPr/>
            </a:pPr>
            <a:fld id="{6BC805C5-E11D-4EB5-AFE5-7CEAD0FA101E}" type="datetime1">
              <a:rPr lang="en-US"/>
              <a:pPr>
                <a:defRPr/>
              </a:pPr>
              <a:t>11/18/2022</a:t>
            </a:fld>
            <a:endParaRPr lang="en-US" dirty="0"/>
          </a:p>
        </p:txBody>
      </p:sp>
      <p:sp>
        <p:nvSpPr>
          <p:cNvPr id="5" name="Footer Placeholder 4">
            <a:extLst>
              <a:ext uri="{FF2B5EF4-FFF2-40B4-BE49-F238E27FC236}">
                <a16:creationId xmlns:a16="http://schemas.microsoft.com/office/drawing/2014/main" id="{96375149-A8A6-433F-A0BC-DF24B6F65019}"/>
              </a:ext>
            </a:extLst>
          </p:cNvPr>
          <p:cNvSpPr>
            <a:spLocks noGrp="1"/>
          </p:cNvSpPr>
          <p:nvPr>
            <p:ph type="ftr" sz="quarter" idx="11"/>
          </p:nvPr>
        </p:nvSpPr>
        <p:spPr/>
        <p:txBody>
          <a:bodyPr/>
          <a:lstStyle>
            <a:lvl1pPr>
              <a:defRPr/>
            </a:lvl1pPr>
          </a:lstStyle>
          <a:p>
            <a:pPr>
              <a:defRPr/>
            </a:pPr>
            <a:r>
              <a:rPr lang="en-US"/>
              <a:t>PPT-079-02</a:t>
            </a:r>
          </a:p>
        </p:txBody>
      </p:sp>
      <p:sp>
        <p:nvSpPr>
          <p:cNvPr id="6" name="Slide Number Placeholder 5">
            <a:extLst>
              <a:ext uri="{FF2B5EF4-FFF2-40B4-BE49-F238E27FC236}">
                <a16:creationId xmlns:a16="http://schemas.microsoft.com/office/drawing/2014/main" id="{A398EBBC-B9A0-426C-A6CE-4709A1646C00}"/>
              </a:ext>
            </a:extLst>
          </p:cNvPr>
          <p:cNvSpPr>
            <a:spLocks noGrp="1"/>
          </p:cNvSpPr>
          <p:nvPr>
            <p:ph type="sldNum" sz="quarter" idx="12"/>
          </p:nvPr>
        </p:nvSpPr>
        <p:spPr/>
        <p:txBody>
          <a:bodyPr/>
          <a:lstStyle>
            <a:lvl1pPr>
              <a:defRPr/>
            </a:lvl1pPr>
          </a:lstStyle>
          <a:p>
            <a:fld id="{7F7880D4-0DA2-4FA1-825D-E48C8882DB5A}" type="slidenum">
              <a:rPr lang="en-US" altLang="en-US"/>
              <a:pPr/>
              <a:t>‹#›</a:t>
            </a:fld>
            <a:endParaRPr lang="en-US" altLang="en-US"/>
          </a:p>
        </p:txBody>
      </p:sp>
    </p:spTree>
    <p:extLst>
      <p:ext uri="{BB962C8B-B14F-4D97-AF65-F5344CB8AC3E}">
        <p14:creationId xmlns:p14="http://schemas.microsoft.com/office/powerpoint/2010/main" val="2386766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A815375-4409-40B9-94A4-6BC96EAF2A0B}"/>
              </a:ext>
            </a:extLst>
          </p:cNvPr>
          <p:cNvSpPr>
            <a:spLocks noGrp="1"/>
          </p:cNvSpPr>
          <p:nvPr>
            <p:ph type="dt" sz="half" idx="10"/>
          </p:nvPr>
        </p:nvSpPr>
        <p:spPr/>
        <p:txBody>
          <a:bodyPr/>
          <a:lstStyle>
            <a:lvl1pPr>
              <a:defRPr/>
            </a:lvl1pPr>
          </a:lstStyle>
          <a:p>
            <a:pPr>
              <a:defRPr/>
            </a:pPr>
            <a:fld id="{A27892C0-25AF-4B0E-9845-F10FA3391C17}" type="datetime1">
              <a:rPr lang="en-US"/>
              <a:pPr>
                <a:defRPr/>
              </a:pPr>
              <a:t>11/18/2022</a:t>
            </a:fld>
            <a:endParaRPr lang="en-US" dirty="0"/>
          </a:p>
        </p:txBody>
      </p:sp>
      <p:sp>
        <p:nvSpPr>
          <p:cNvPr id="6" name="Footer Placeholder 4">
            <a:extLst>
              <a:ext uri="{FF2B5EF4-FFF2-40B4-BE49-F238E27FC236}">
                <a16:creationId xmlns:a16="http://schemas.microsoft.com/office/drawing/2014/main" id="{761DCFE5-F0F5-48FF-9AF7-4CB89D30FB45}"/>
              </a:ext>
            </a:extLst>
          </p:cNvPr>
          <p:cNvSpPr>
            <a:spLocks noGrp="1"/>
          </p:cNvSpPr>
          <p:nvPr>
            <p:ph type="ftr" sz="quarter" idx="11"/>
          </p:nvPr>
        </p:nvSpPr>
        <p:spPr/>
        <p:txBody>
          <a:bodyPr/>
          <a:lstStyle>
            <a:lvl1pPr>
              <a:defRPr/>
            </a:lvl1pPr>
          </a:lstStyle>
          <a:p>
            <a:pPr>
              <a:defRPr/>
            </a:pPr>
            <a:r>
              <a:rPr lang="en-US"/>
              <a:t>PPT-079-02</a:t>
            </a:r>
          </a:p>
        </p:txBody>
      </p:sp>
      <p:sp>
        <p:nvSpPr>
          <p:cNvPr id="7" name="Slide Number Placeholder 5">
            <a:extLst>
              <a:ext uri="{FF2B5EF4-FFF2-40B4-BE49-F238E27FC236}">
                <a16:creationId xmlns:a16="http://schemas.microsoft.com/office/drawing/2014/main" id="{B9CF61B2-D8DB-4F73-887E-129CDD07BC40}"/>
              </a:ext>
            </a:extLst>
          </p:cNvPr>
          <p:cNvSpPr>
            <a:spLocks noGrp="1"/>
          </p:cNvSpPr>
          <p:nvPr>
            <p:ph type="sldNum" sz="quarter" idx="12"/>
          </p:nvPr>
        </p:nvSpPr>
        <p:spPr/>
        <p:txBody>
          <a:bodyPr/>
          <a:lstStyle>
            <a:lvl1pPr>
              <a:defRPr/>
            </a:lvl1pPr>
          </a:lstStyle>
          <a:p>
            <a:fld id="{9DB4C6DE-8161-4A31-A34B-2A65931D46F0}" type="slidenum">
              <a:rPr lang="en-US" altLang="en-US"/>
              <a:pPr/>
              <a:t>‹#›</a:t>
            </a:fld>
            <a:endParaRPr lang="en-US" altLang="en-US"/>
          </a:p>
        </p:txBody>
      </p:sp>
    </p:spTree>
    <p:extLst>
      <p:ext uri="{BB962C8B-B14F-4D97-AF65-F5344CB8AC3E}">
        <p14:creationId xmlns:p14="http://schemas.microsoft.com/office/powerpoint/2010/main" val="3333693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ED3429C-B629-4CD4-AD12-161A920C0BB8}"/>
              </a:ext>
            </a:extLst>
          </p:cNvPr>
          <p:cNvSpPr>
            <a:spLocks noGrp="1"/>
          </p:cNvSpPr>
          <p:nvPr>
            <p:ph type="dt" sz="half" idx="10"/>
          </p:nvPr>
        </p:nvSpPr>
        <p:spPr/>
        <p:txBody>
          <a:bodyPr/>
          <a:lstStyle>
            <a:lvl1pPr>
              <a:defRPr/>
            </a:lvl1pPr>
          </a:lstStyle>
          <a:p>
            <a:pPr>
              <a:defRPr/>
            </a:pPr>
            <a:fld id="{B76FB0CB-85A8-4A53-9ABB-D76021874378}" type="datetime1">
              <a:rPr lang="en-US"/>
              <a:pPr>
                <a:defRPr/>
              </a:pPr>
              <a:t>11/18/2022</a:t>
            </a:fld>
            <a:endParaRPr lang="en-US" dirty="0"/>
          </a:p>
        </p:txBody>
      </p:sp>
      <p:sp>
        <p:nvSpPr>
          <p:cNvPr id="8" name="Footer Placeholder 4">
            <a:extLst>
              <a:ext uri="{FF2B5EF4-FFF2-40B4-BE49-F238E27FC236}">
                <a16:creationId xmlns:a16="http://schemas.microsoft.com/office/drawing/2014/main" id="{FD88E1A2-91F2-4F8D-96B8-51012598AAFE}"/>
              </a:ext>
            </a:extLst>
          </p:cNvPr>
          <p:cNvSpPr>
            <a:spLocks noGrp="1"/>
          </p:cNvSpPr>
          <p:nvPr>
            <p:ph type="ftr" sz="quarter" idx="11"/>
          </p:nvPr>
        </p:nvSpPr>
        <p:spPr/>
        <p:txBody>
          <a:bodyPr/>
          <a:lstStyle>
            <a:lvl1pPr>
              <a:defRPr/>
            </a:lvl1pPr>
          </a:lstStyle>
          <a:p>
            <a:pPr>
              <a:defRPr/>
            </a:pPr>
            <a:r>
              <a:rPr lang="en-US"/>
              <a:t>PPT-079-02</a:t>
            </a:r>
          </a:p>
        </p:txBody>
      </p:sp>
      <p:sp>
        <p:nvSpPr>
          <p:cNvPr id="9" name="Slide Number Placeholder 5">
            <a:extLst>
              <a:ext uri="{FF2B5EF4-FFF2-40B4-BE49-F238E27FC236}">
                <a16:creationId xmlns:a16="http://schemas.microsoft.com/office/drawing/2014/main" id="{1B2C5020-2718-4A83-827D-03AFD83D2B76}"/>
              </a:ext>
            </a:extLst>
          </p:cNvPr>
          <p:cNvSpPr>
            <a:spLocks noGrp="1"/>
          </p:cNvSpPr>
          <p:nvPr>
            <p:ph type="sldNum" sz="quarter" idx="12"/>
          </p:nvPr>
        </p:nvSpPr>
        <p:spPr/>
        <p:txBody>
          <a:bodyPr/>
          <a:lstStyle>
            <a:lvl1pPr>
              <a:defRPr/>
            </a:lvl1pPr>
          </a:lstStyle>
          <a:p>
            <a:fld id="{877FFD49-5975-4CD6-82D3-F55742CB8215}" type="slidenum">
              <a:rPr lang="en-US" altLang="en-US"/>
              <a:pPr/>
              <a:t>‹#›</a:t>
            </a:fld>
            <a:endParaRPr lang="en-US" altLang="en-US"/>
          </a:p>
        </p:txBody>
      </p:sp>
    </p:spTree>
    <p:extLst>
      <p:ext uri="{BB962C8B-B14F-4D97-AF65-F5344CB8AC3E}">
        <p14:creationId xmlns:p14="http://schemas.microsoft.com/office/powerpoint/2010/main" val="1441066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E57DEC4-96BA-4CD0-B493-3C5598A8A819}"/>
              </a:ext>
            </a:extLst>
          </p:cNvPr>
          <p:cNvSpPr>
            <a:spLocks noGrp="1"/>
          </p:cNvSpPr>
          <p:nvPr>
            <p:ph type="dt" sz="half" idx="10"/>
          </p:nvPr>
        </p:nvSpPr>
        <p:spPr/>
        <p:txBody>
          <a:bodyPr/>
          <a:lstStyle>
            <a:lvl1pPr>
              <a:defRPr/>
            </a:lvl1pPr>
          </a:lstStyle>
          <a:p>
            <a:pPr>
              <a:defRPr/>
            </a:pPr>
            <a:fld id="{DFC21D50-0FF8-442A-A46B-8F35BAA34412}" type="datetime1">
              <a:rPr lang="en-US"/>
              <a:pPr>
                <a:defRPr/>
              </a:pPr>
              <a:t>11/18/2022</a:t>
            </a:fld>
            <a:endParaRPr lang="en-US" dirty="0"/>
          </a:p>
        </p:txBody>
      </p:sp>
      <p:sp>
        <p:nvSpPr>
          <p:cNvPr id="4" name="Footer Placeholder 4">
            <a:extLst>
              <a:ext uri="{FF2B5EF4-FFF2-40B4-BE49-F238E27FC236}">
                <a16:creationId xmlns:a16="http://schemas.microsoft.com/office/drawing/2014/main" id="{13099627-8D25-4C0D-AB4C-AD0FE0620BB4}"/>
              </a:ext>
            </a:extLst>
          </p:cNvPr>
          <p:cNvSpPr>
            <a:spLocks noGrp="1"/>
          </p:cNvSpPr>
          <p:nvPr>
            <p:ph type="ftr" sz="quarter" idx="11"/>
          </p:nvPr>
        </p:nvSpPr>
        <p:spPr/>
        <p:txBody>
          <a:bodyPr/>
          <a:lstStyle>
            <a:lvl1pPr>
              <a:defRPr/>
            </a:lvl1pPr>
          </a:lstStyle>
          <a:p>
            <a:pPr>
              <a:defRPr/>
            </a:pPr>
            <a:r>
              <a:rPr lang="en-US"/>
              <a:t>PPT-079-02</a:t>
            </a:r>
          </a:p>
        </p:txBody>
      </p:sp>
      <p:sp>
        <p:nvSpPr>
          <p:cNvPr id="5" name="Slide Number Placeholder 5">
            <a:extLst>
              <a:ext uri="{FF2B5EF4-FFF2-40B4-BE49-F238E27FC236}">
                <a16:creationId xmlns:a16="http://schemas.microsoft.com/office/drawing/2014/main" id="{FBE31417-2808-4196-A7A3-C3232F72D821}"/>
              </a:ext>
            </a:extLst>
          </p:cNvPr>
          <p:cNvSpPr>
            <a:spLocks noGrp="1"/>
          </p:cNvSpPr>
          <p:nvPr>
            <p:ph type="sldNum" sz="quarter" idx="12"/>
          </p:nvPr>
        </p:nvSpPr>
        <p:spPr/>
        <p:txBody>
          <a:bodyPr/>
          <a:lstStyle>
            <a:lvl1pPr>
              <a:defRPr/>
            </a:lvl1pPr>
          </a:lstStyle>
          <a:p>
            <a:fld id="{CC33F4A1-B425-4ED3-BAD6-0283E9307624}" type="slidenum">
              <a:rPr lang="en-US" altLang="en-US"/>
              <a:pPr/>
              <a:t>‹#›</a:t>
            </a:fld>
            <a:endParaRPr lang="en-US" altLang="en-US"/>
          </a:p>
        </p:txBody>
      </p:sp>
    </p:spTree>
    <p:extLst>
      <p:ext uri="{BB962C8B-B14F-4D97-AF65-F5344CB8AC3E}">
        <p14:creationId xmlns:p14="http://schemas.microsoft.com/office/powerpoint/2010/main" val="952039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BA719EE-B7BC-43EE-8333-4FB059DFD35D}"/>
              </a:ext>
            </a:extLst>
          </p:cNvPr>
          <p:cNvSpPr>
            <a:spLocks noGrp="1"/>
          </p:cNvSpPr>
          <p:nvPr>
            <p:ph type="dt" sz="half" idx="10"/>
          </p:nvPr>
        </p:nvSpPr>
        <p:spPr/>
        <p:txBody>
          <a:bodyPr/>
          <a:lstStyle>
            <a:lvl1pPr>
              <a:defRPr/>
            </a:lvl1pPr>
          </a:lstStyle>
          <a:p>
            <a:pPr>
              <a:defRPr/>
            </a:pPr>
            <a:fld id="{B4AED747-AFE1-4E77-9669-F06F335A2EC8}" type="datetime1">
              <a:rPr lang="en-US"/>
              <a:pPr>
                <a:defRPr/>
              </a:pPr>
              <a:t>11/18/2022</a:t>
            </a:fld>
            <a:endParaRPr lang="en-US" dirty="0"/>
          </a:p>
        </p:txBody>
      </p:sp>
      <p:sp>
        <p:nvSpPr>
          <p:cNvPr id="3" name="Footer Placeholder 4">
            <a:extLst>
              <a:ext uri="{FF2B5EF4-FFF2-40B4-BE49-F238E27FC236}">
                <a16:creationId xmlns:a16="http://schemas.microsoft.com/office/drawing/2014/main" id="{1A47CEC5-BA3A-4DE9-867C-69C821280BDB}"/>
              </a:ext>
            </a:extLst>
          </p:cNvPr>
          <p:cNvSpPr>
            <a:spLocks noGrp="1"/>
          </p:cNvSpPr>
          <p:nvPr>
            <p:ph type="ftr" sz="quarter" idx="11"/>
          </p:nvPr>
        </p:nvSpPr>
        <p:spPr/>
        <p:txBody>
          <a:bodyPr/>
          <a:lstStyle>
            <a:lvl1pPr>
              <a:defRPr/>
            </a:lvl1pPr>
          </a:lstStyle>
          <a:p>
            <a:pPr>
              <a:defRPr/>
            </a:pPr>
            <a:r>
              <a:rPr lang="en-US"/>
              <a:t>PPT-079-02</a:t>
            </a:r>
          </a:p>
        </p:txBody>
      </p:sp>
      <p:sp>
        <p:nvSpPr>
          <p:cNvPr id="4" name="Slide Number Placeholder 5">
            <a:extLst>
              <a:ext uri="{FF2B5EF4-FFF2-40B4-BE49-F238E27FC236}">
                <a16:creationId xmlns:a16="http://schemas.microsoft.com/office/drawing/2014/main" id="{3227EDC8-87E4-401F-8692-3457DDFCC3B9}"/>
              </a:ext>
            </a:extLst>
          </p:cNvPr>
          <p:cNvSpPr>
            <a:spLocks noGrp="1"/>
          </p:cNvSpPr>
          <p:nvPr>
            <p:ph type="sldNum" sz="quarter" idx="12"/>
          </p:nvPr>
        </p:nvSpPr>
        <p:spPr/>
        <p:txBody>
          <a:bodyPr/>
          <a:lstStyle>
            <a:lvl1pPr>
              <a:defRPr/>
            </a:lvl1pPr>
          </a:lstStyle>
          <a:p>
            <a:fld id="{6DE5BBD7-EDB9-44E7-AA76-D761CA53866B}" type="slidenum">
              <a:rPr lang="en-US" altLang="en-US"/>
              <a:pPr/>
              <a:t>‹#›</a:t>
            </a:fld>
            <a:endParaRPr lang="en-US" altLang="en-US"/>
          </a:p>
        </p:txBody>
      </p:sp>
    </p:spTree>
    <p:extLst>
      <p:ext uri="{BB962C8B-B14F-4D97-AF65-F5344CB8AC3E}">
        <p14:creationId xmlns:p14="http://schemas.microsoft.com/office/powerpoint/2010/main" val="2268875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753BD10-3357-4706-AEBE-E945155531FE}"/>
              </a:ext>
            </a:extLst>
          </p:cNvPr>
          <p:cNvSpPr>
            <a:spLocks noGrp="1"/>
          </p:cNvSpPr>
          <p:nvPr>
            <p:ph type="dt" sz="half" idx="10"/>
          </p:nvPr>
        </p:nvSpPr>
        <p:spPr/>
        <p:txBody>
          <a:bodyPr/>
          <a:lstStyle>
            <a:lvl1pPr>
              <a:defRPr/>
            </a:lvl1pPr>
          </a:lstStyle>
          <a:p>
            <a:pPr>
              <a:defRPr/>
            </a:pPr>
            <a:fld id="{2314263E-24BB-42A2-8292-C7196B49A39B}" type="datetime1">
              <a:rPr lang="en-US"/>
              <a:pPr>
                <a:defRPr/>
              </a:pPr>
              <a:t>11/18/2022</a:t>
            </a:fld>
            <a:endParaRPr lang="en-US" dirty="0"/>
          </a:p>
        </p:txBody>
      </p:sp>
      <p:sp>
        <p:nvSpPr>
          <p:cNvPr id="6" name="Footer Placeholder 4">
            <a:extLst>
              <a:ext uri="{FF2B5EF4-FFF2-40B4-BE49-F238E27FC236}">
                <a16:creationId xmlns:a16="http://schemas.microsoft.com/office/drawing/2014/main" id="{74BB0FAE-4EE8-4DFD-9815-7C9480378D82}"/>
              </a:ext>
            </a:extLst>
          </p:cNvPr>
          <p:cNvSpPr>
            <a:spLocks noGrp="1"/>
          </p:cNvSpPr>
          <p:nvPr>
            <p:ph type="ftr" sz="quarter" idx="11"/>
          </p:nvPr>
        </p:nvSpPr>
        <p:spPr/>
        <p:txBody>
          <a:bodyPr/>
          <a:lstStyle>
            <a:lvl1pPr>
              <a:defRPr/>
            </a:lvl1pPr>
          </a:lstStyle>
          <a:p>
            <a:pPr>
              <a:defRPr/>
            </a:pPr>
            <a:r>
              <a:rPr lang="en-US"/>
              <a:t>PPT-079-02</a:t>
            </a:r>
          </a:p>
        </p:txBody>
      </p:sp>
      <p:sp>
        <p:nvSpPr>
          <p:cNvPr id="7" name="Slide Number Placeholder 5">
            <a:extLst>
              <a:ext uri="{FF2B5EF4-FFF2-40B4-BE49-F238E27FC236}">
                <a16:creationId xmlns:a16="http://schemas.microsoft.com/office/drawing/2014/main" id="{3BDFF21F-4299-42CB-A366-2BAF74099F7A}"/>
              </a:ext>
            </a:extLst>
          </p:cNvPr>
          <p:cNvSpPr>
            <a:spLocks noGrp="1"/>
          </p:cNvSpPr>
          <p:nvPr>
            <p:ph type="sldNum" sz="quarter" idx="12"/>
          </p:nvPr>
        </p:nvSpPr>
        <p:spPr/>
        <p:txBody>
          <a:bodyPr/>
          <a:lstStyle>
            <a:lvl1pPr>
              <a:defRPr/>
            </a:lvl1pPr>
          </a:lstStyle>
          <a:p>
            <a:fld id="{DA53BFD9-5D3B-424D-B9D7-1B45B201D5E9}" type="slidenum">
              <a:rPr lang="en-US" altLang="en-US"/>
              <a:pPr/>
              <a:t>‹#›</a:t>
            </a:fld>
            <a:endParaRPr lang="en-US" altLang="en-US"/>
          </a:p>
        </p:txBody>
      </p:sp>
    </p:spTree>
    <p:extLst>
      <p:ext uri="{BB962C8B-B14F-4D97-AF65-F5344CB8AC3E}">
        <p14:creationId xmlns:p14="http://schemas.microsoft.com/office/powerpoint/2010/main" val="1994034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2463CD-0570-4F52-889F-8BD0F893CFC5}"/>
              </a:ext>
            </a:extLst>
          </p:cNvPr>
          <p:cNvSpPr>
            <a:spLocks noGrp="1"/>
          </p:cNvSpPr>
          <p:nvPr>
            <p:ph type="dt" sz="half" idx="10"/>
          </p:nvPr>
        </p:nvSpPr>
        <p:spPr/>
        <p:txBody>
          <a:bodyPr/>
          <a:lstStyle>
            <a:lvl1pPr>
              <a:defRPr/>
            </a:lvl1pPr>
          </a:lstStyle>
          <a:p>
            <a:pPr>
              <a:defRPr/>
            </a:pPr>
            <a:fld id="{E7C2CDCA-6C99-49A4-8851-D8A40A15C9BC}" type="datetime1">
              <a:rPr lang="en-US"/>
              <a:pPr>
                <a:defRPr/>
              </a:pPr>
              <a:t>11/18/2022</a:t>
            </a:fld>
            <a:endParaRPr lang="en-US" dirty="0"/>
          </a:p>
        </p:txBody>
      </p:sp>
      <p:sp>
        <p:nvSpPr>
          <p:cNvPr id="5" name="Footer Placeholder 4">
            <a:extLst>
              <a:ext uri="{FF2B5EF4-FFF2-40B4-BE49-F238E27FC236}">
                <a16:creationId xmlns:a16="http://schemas.microsoft.com/office/drawing/2014/main" id="{AFB3121B-D5B1-49D9-A3C1-E30BDCF07F25}"/>
              </a:ext>
            </a:extLst>
          </p:cNvPr>
          <p:cNvSpPr>
            <a:spLocks noGrp="1"/>
          </p:cNvSpPr>
          <p:nvPr>
            <p:ph type="ftr" sz="quarter" idx="11"/>
          </p:nvPr>
        </p:nvSpPr>
        <p:spPr/>
        <p:txBody>
          <a:bodyPr/>
          <a:lstStyle>
            <a:lvl1pPr>
              <a:defRPr/>
            </a:lvl1pPr>
          </a:lstStyle>
          <a:p>
            <a:pPr>
              <a:defRPr/>
            </a:pPr>
            <a:r>
              <a:rPr lang="en-US"/>
              <a:t>PPT-079-02</a:t>
            </a:r>
          </a:p>
        </p:txBody>
      </p:sp>
      <p:sp>
        <p:nvSpPr>
          <p:cNvPr id="6" name="Slide Number Placeholder 5">
            <a:extLst>
              <a:ext uri="{FF2B5EF4-FFF2-40B4-BE49-F238E27FC236}">
                <a16:creationId xmlns:a16="http://schemas.microsoft.com/office/drawing/2014/main" id="{A8608F97-AAE3-4F62-9A28-37BC76051FD6}"/>
              </a:ext>
            </a:extLst>
          </p:cNvPr>
          <p:cNvSpPr>
            <a:spLocks noGrp="1"/>
          </p:cNvSpPr>
          <p:nvPr>
            <p:ph type="sldNum" sz="quarter" idx="12"/>
          </p:nvPr>
        </p:nvSpPr>
        <p:spPr/>
        <p:txBody>
          <a:bodyPr/>
          <a:lstStyle>
            <a:lvl1pPr>
              <a:defRPr/>
            </a:lvl1pPr>
          </a:lstStyle>
          <a:p>
            <a:fld id="{EFC5F2EC-4B3D-454D-B877-4DC59D3CB1FE}" type="slidenum">
              <a:rPr lang="en-US" altLang="en-US"/>
              <a:pPr/>
              <a:t>‹#›</a:t>
            </a:fld>
            <a:endParaRPr lang="en-US" altLang="en-US"/>
          </a:p>
        </p:txBody>
      </p:sp>
    </p:spTree>
    <p:extLst>
      <p:ext uri="{BB962C8B-B14F-4D97-AF65-F5344CB8AC3E}">
        <p14:creationId xmlns:p14="http://schemas.microsoft.com/office/powerpoint/2010/main" val="2328304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4960B4B-6EAC-448F-A206-451115C25048}"/>
              </a:ext>
            </a:extLst>
          </p:cNvPr>
          <p:cNvSpPr>
            <a:spLocks noGrp="1"/>
          </p:cNvSpPr>
          <p:nvPr>
            <p:ph type="dt" sz="half" idx="10"/>
          </p:nvPr>
        </p:nvSpPr>
        <p:spPr/>
        <p:txBody>
          <a:bodyPr/>
          <a:lstStyle>
            <a:lvl1pPr>
              <a:defRPr/>
            </a:lvl1pPr>
          </a:lstStyle>
          <a:p>
            <a:pPr>
              <a:defRPr/>
            </a:pPr>
            <a:fld id="{7FFE6763-D4A4-45D9-AC96-34CBE22B9C8F}" type="datetime1">
              <a:rPr lang="en-US"/>
              <a:pPr>
                <a:defRPr/>
              </a:pPr>
              <a:t>11/18/2022</a:t>
            </a:fld>
            <a:endParaRPr lang="en-US" dirty="0"/>
          </a:p>
        </p:txBody>
      </p:sp>
      <p:sp>
        <p:nvSpPr>
          <p:cNvPr id="6" name="Footer Placeholder 4">
            <a:extLst>
              <a:ext uri="{FF2B5EF4-FFF2-40B4-BE49-F238E27FC236}">
                <a16:creationId xmlns:a16="http://schemas.microsoft.com/office/drawing/2014/main" id="{5E85649D-A1C0-4BC8-BC22-5364BB5E241B}"/>
              </a:ext>
            </a:extLst>
          </p:cNvPr>
          <p:cNvSpPr>
            <a:spLocks noGrp="1"/>
          </p:cNvSpPr>
          <p:nvPr>
            <p:ph type="ftr" sz="quarter" idx="11"/>
          </p:nvPr>
        </p:nvSpPr>
        <p:spPr/>
        <p:txBody>
          <a:bodyPr/>
          <a:lstStyle>
            <a:lvl1pPr>
              <a:defRPr/>
            </a:lvl1pPr>
          </a:lstStyle>
          <a:p>
            <a:pPr>
              <a:defRPr/>
            </a:pPr>
            <a:r>
              <a:rPr lang="en-US"/>
              <a:t>PPT-079-02</a:t>
            </a:r>
          </a:p>
        </p:txBody>
      </p:sp>
      <p:sp>
        <p:nvSpPr>
          <p:cNvPr id="7" name="Slide Number Placeholder 5">
            <a:extLst>
              <a:ext uri="{FF2B5EF4-FFF2-40B4-BE49-F238E27FC236}">
                <a16:creationId xmlns:a16="http://schemas.microsoft.com/office/drawing/2014/main" id="{BF3A2F46-E346-4844-AB53-0CC4E3DAE7E8}"/>
              </a:ext>
            </a:extLst>
          </p:cNvPr>
          <p:cNvSpPr>
            <a:spLocks noGrp="1"/>
          </p:cNvSpPr>
          <p:nvPr>
            <p:ph type="sldNum" sz="quarter" idx="12"/>
          </p:nvPr>
        </p:nvSpPr>
        <p:spPr/>
        <p:txBody>
          <a:bodyPr/>
          <a:lstStyle>
            <a:lvl1pPr>
              <a:defRPr/>
            </a:lvl1pPr>
          </a:lstStyle>
          <a:p>
            <a:fld id="{CA99DEA0-FEF4-43F0-A890-3E59FEC5A50E}" type="slidenum">
              <a:rPr lang="en-US" altLang="en-US"/>
              <a:pPr/>
              <a:t>‹#›</a:t>
            </a:fld>
            <a:endParaRPr lang="en-US" altLang="en-US"/>
          </a:p>
        </p:txBody>
      </p:sp>
    </p:spTree>
    <p:extLst>
      <p:ext uri="{BB962C8B-B14F-4D97-AF65-F5344CB8AC3E}">
        <p14:creationId xmlns:p14="http://schemas.microsoft.com/office/powerpoint/2010/main" val="4073297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E109B-66E7-4840-A1C7-E5BDFBC3A18A}"/>
              </a:ext>
            </a:extLst>
          </p:cNvPr>
          <p:cNvSpPr>
            <a:spLocks noGrp="1"/>
          </p:cNvSpPr>
          <p:nvPr>
            <p:ph type="dt" sz="half" idx="10"/>
          </p:nvPr>
        </p:nvSpPr>
        <p:spPr/>
        <p:txBody>
          <a:bodyPr/>
          <a:lstStyle>
            <a:lvl1pPr>
              <a:defRPr/>
            </a:lvl1pPr>
          </a:lstStyle>
          <a:p>
            <a:pPr>
              <a:defRPr/>
            </a:pPr>
            <a:fld id="{A3DE41C6-F8A0-474B-BC1C-01482A2B18CE}" type="datetime1">
              <a:rPr lang="en-US"/>
              <a:pPr>
                <a:defRPr/>
              </a:pPr>
              <a:t>11/18/2022</a:t>
            </a:fld>
            <a:endParaRPr lang="en-US" dirty="0"/>
          </a:p>
        </p:txBody>
      </p:sp>
      <p:sp>
        <p:nvSpPr>
          <p:cNvPr id="5" name="Footer Placeholder 4">
            <a:extLst>
              <a:ext uri="{FF2B5EF4-FFF2-40B4-BE49-F238E27FC236}">
                <a16:creationId xmlns:a16="http://schemas.microsoft.com/office/drawing/2014/main" id="{77FC6C3D-EEC3-4CEC-8373-0F6F43D94E93}"/>
              </a:ext>
            </a:extLst>
          </p:cNvPr>
          <p:cNvSpPr>
            <a:spLocks noGrp="1"/>
          </p:cNvSpPr>
          <p:nvPr>
            <p:ph type="ftr" sz="quarter" idx="11"/>
          </p:nvPr>
        </p:nvSpPr>
        <p:spPr/>
        <p:txBody>
          <a:bodyPr/>
          <a:lstStyle>
            <a:lvl1pPr>
              <a:defRPr/>
            </a:lvl1pPr>
          </a:lstStyle>
          <a:p>
            <a:pPr>
              <a:defRPr/>
            </a:pPr>
            <a:r>
              <a:rPr lang="en-US"/>
              <a:t>PPT-079-02</a:t>
            </a:r>
          </a:p>
        </p:txBody>
      </p:sp>
      <p:sp>
        <p:nvSpPr>
          <p:cNvPr id="6" name="Slide Number Placeholder 5">
            <a:extLst>
              <a:ext uri="{FF2B5EF4-FFF2-40B4-BE49-F238E27FC236}">
                <a16:creationId xmlns:a16="http://schemas.microsoft.com/office/drawing/2014/main" id="{B4C78AFD-CAEF-4AA5-8C4C-914C87E2AF62}"/>
              </a:ext>
            </a:extLst>
          </p:cNvPr>
          <p:cNvSpPr>
            <a:spLocks noGrp="1"/>
          </p:cNvSpPr>
          <p:nvPr>
            <p:ph type="sldNum" sz="quarter" idx="12"/>
          </p:nvPr>
        </p:nvSpPr>
        <p:spPr/>
        <p:txBody>
          <a:bodyPr/>
          <a:lstStyle>
            <a:lvl1pPr>
              <a:defRPr/>
            </a:lvl1pPr>
          </a:lstStyle>
          <a:p>
            <a:fld id="{08A13203-4A71-46BE-97D2-7C94FADEDE25}" type="slidenum">
              <a:rPr lang="en-US" altLang="en-US"/>
              <a:pPr/>
              <a:t>‹#›</a:t>
            </a:fld>
            <a:endParaRPr lang="en-US" altLang="en-US"/>
          </a:p>
        </p:txBody>
      </p:sp>
    </p:spTree>
    <p:extLst>
      <p:ext uri="{BB962C8B-B14F-4D97-AF65-F5344CB8AC3E}">
        <p14:creationId xmlns:p14="http://schemas.microsoft.com/office/powerpoint/2010/main" val="24182747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9C95D7-E7EE-4F01-8BEE-3F5ACDA86840}"/>
              </a:ext>
            </a:extLst>
          </p:cNvPr>
          <p:cNvSpPr>
            <a:spLocks noGrp="1"/>
          </p:cNvSpPr>
          <p:nvPr>
            <p:ph type="dt" sz="half" idx="10"/>
          </p:nvPr>
        </p:nvSpPr>
        <p:spPr/>
        <p:txBody>
          <a:bodyPr/>
          <a:lstStyle>
            <a:lvl1pPr>
              <a:defRPr/>
            </a:lvl1pPr>
          </a:lstStyle>
          <a:p>
            <a:pPr>
              <a:defRPr/>
            </a:pPr>
            <a:fld id="{31A11827-E989-47F9-B264-E7A08D07A62C}" type="datetime1">
              <a:rPr lang="en-US"/>
              <a:pPr>
                <a:defRPr/>
              </a:pPr>
              <a:t>11/18/2022</a:t>
            </a:fld>
            <a:endParaRPr lang="en-US" dirty="0"/>
          </a:p>
        </p:txBody>
      </p:sp>
      <p:sp>
        <p:nvSpPr>
          <p:cNvPr id="5" name="Footer Placeholder 4">
            <a:extLst>
              <a:ext uri="{FF2B5EF4-FFF2-40B4-BE49-F238E27FC236}">
                <a16:creationId xmlns:a16="http://schemas.microsoft.com/office/drawing/2014/main" id="{B3920939-7BB6-4351-AC73-885F5D421B4F}"/>
              </a:ext>
            </a:extLst>
          </p:cNvPr>
          <p:cNvSpPr>
            <a:spLocks noGrp="1"/>
          </p:cNvSpPr>
          <p:nvPr>
            <p:ph type="ftr" sz="quarter" idx="11"/>
          </p:nvPr>
        </p:nvSpPr>
        <p:spPr/>
        <p:txBody>
          <a:bodyPr/>
          <a:lstStyle>
            <a:lvl1pPr>
              <a:defRPr/>
            </a:lvl1pPr>
          </a:lstStyle>
          <a:p>
            <a:pPr>
              <a:defRPr/>
            </a:pPr>
            <a:r>
              <a:rPr lang="en-US"/>
              <a:t>PPT-079-02</a:t>
            </a:r>
          </a:p>
        </p:txBody>
      </p:sp>
      <p:sp>
        <p:nvSpPr>
          <p:cNvPr id="6" name="Slide Number Placeholder 5">
            <a:extLst>
              <a:ext uri="{FF2B5EF4-FFF2-40B4-BE49-F238E27FC236}">
                <a16:creationId xmlns:a16="http://schemas.microsoft.com/office/drawing/2014/main" id="{9CE8A619-EB69-4639-96B5-9A0122427B63}"/>
              </a:ext>
            </a:extLst>
          </p:cNvPr>
          <p:cNvSpPr>
            <a:spLocks noGrp="1"/>
          </p:cNvSpPr>
          <p:nvPr>
            <p:ph type="sldNum" sz="quarter" idx="12"/>
          </p:nvPr>
        </p:nvSpPr>
        <p:spPr/>
        <p:txBody>
          <a:bodyPr/>
          <a:lstStyle>
            <a:lvl1pPr>
              <a:defRPr/>
            </a:lvl1pPr>
          </a:lstStyle>
          <a:p>
            <a:fld id="{F3641BCA-CF52-4AAF-B8A2-C788204449DA}" type="slidenum">
              <a:rPr lang="en-US" altLang="en-US"/>
              <a:pPr/>
              <a:t>‹#›</a:t>
            </a:fld>
            <a:endParaRPr lang="en-US" altLang="en-US"/>
          </a:p>
        </p:txBody>
      </p:sp>
    </p:spTree>
    <p:extLst>
      <p:ext uri="{BB962C8B-B14F-4D97-AF65-F5344CB8AC3E}">
        <p14:creationId xmlns:p14="http://schemas.microsoft.com/office/powerpoint/2010/main" val="567016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6" descr="L&amp;I logo banner">
            <a:extLst>
              <a:ext uri="{FF2B5EF4-FFF2-40B4-BE49-F238E27FC236}">
                <a16:creationId xmlns:a16="http://schemas.microsoft.com/office/drawing/2014/main" id="{A403B4F8-BE80-4132-B1E0-5CB535E3EE1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a:extLst>
              <a:ext uri="{FF2B5EF4-FFF2-40B4-BE49-F238E27FC236}">
                <a16:creationId xmlns:a16="http://schemas.microsoft.com/office/drawing/2014/main" id="{82B42603-496E-4BE4-BC83-E73A6606E0A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63246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15"/>
          <p:cNvSpPr>
            <a:spLocks noGrp="1"/>
          </p:cNvSpPr>
          <p:nvPr>
            <p:ph type="title"/>
          </p:nvPr>
        </p:nvSpPr>
        <p:spPr>
          <a:xfrm>
            <a:off x="533400" y="381000"/>
            <a:ext cx="5105400" cy="457200"/>
          </a:xfrm>
        </p:spPr>
        <p:txBody>
          <a:bodyPr/>
          <a:lstStyle/>
          <a:p>
            <a:r>
              <a:rPr lang="en-US"/>
              <a:t>Click to edit Master title style</a:t>
            </a:r>
            <a:endParaRPr lang="en-US" dirty="0"/>
          </a:p>
        </p:txBody>
      </p:sp>
      <p:sp>
        <p:nvSpPr>
          <p:cNvPr id="6" name="Date Placeholder 3">
            <a:extLst>
              <a:ext uri="{FF2B5EF4-FFF2-40B4-BE49-F238E27FC236}">
                <a16:creationId xmlns:a16="http://schemas.microsoft.com/office/drawing/2014/main" id="{E79A912D-60C1-432A-A710-7FADF479EF47}"/>
              </a:ext>
            </a:extLst>
          </p:cNvPr>
          <p:cNvSpPr>
            <a:spLocks noGrp="1"/>
          </p:cNvSpPr>
          <p:nvPr>
            <p:ph type="dt" sz="half" idx="10"/>
          </p:nvPr>
        </p:nvSpPr>
        <p:spPr/>
        <p:txBody>
          <a:bodyPr/>
          <a:lstStyle>
            <a:lvl1pPr>
              <a:defRPr/>
            </a:lvl1pPr>
          </a:lstStyle>
          <a:p>
            <a:pPr>
              <a:defRPr/>
            </a:pPr>
            <a:fld id="{5658813A-B02A-433A-846F-B26E92B533A1}" type="datetime1">
              <a:rPr lang="en-US"/>
              <a:pPr>
                <a:defRPr/>
              </a:pPr>
              <a:t>11/18/2022</a:t>
            </a:fld>
            <a:endParaRPr lang="en-US" dirty="0"/>
          </a:p>
        </p:txBody>
      </p:sp>
      <p:sp>
        <p:nvSpPr>
          <p:cNvPr id="7" name="Footer Placeholder 4">
            <a:extLst>
              <a:ext uri="{FF2B5EF4-FFF2-40B4-BE49-F238E27FC236}">
                <a16:creationId xmlns:a16="http://schemas.microsoft.com/office/drawing/2014/main" id="{A7482A4B-065D-4511-A0E0-ABFBD539DCF1}"/>
              </a:ext>
            </a:extLst>
          </p:cNvPr>
          <p:cNvSpPr>
            <a:spLocks noGrp="1"/>
          </p:cNvSpPr>
          <p:nvPr>
            <p:ph type="ftr" sz="quarter" idx="11"/>
          </p:nvPr>
        </p:nvSpPr>
        <p:spPr/>
        <p:txBody>
          <a:bodyPr/>
          <a:lstStyle>
            <a:lvl1pPr>
              <a:defRPr/>
            </a:lvl1pPr>
          </a:lstStyle>
          <a:p>
            <a:pPr>
              <a:defRPr/>
            </a:pPr>
            <a:r>
              <a:rPr lang="en-US"/>
              <a:t>PPT-079-02</a:t>
            </a:r>
            <a:endParaRPr lang="en-US" dirty="0"/>
          </a:p>
        </p:txBody>
      </p:sp>
      <p:sp>
        <p:nvSpPr>
          <p:cNvPr id="8" name="Slide Number Placeholder 5">
            <a:extLst>
              <a:ext uri="{FF2B5EF4-FFF2-40B4-BE49-F238E27FC236}">
                <a16:creationId xmlns:a16="http://schemas.microsoft.com/office/drawing/2014/main" id="{32886E3F-414F-4097-A5D8-4FA2AD226820}"/>
              </a:ext>
            </a:extLst>
          </p:cNvPr>
          <p:cNvSpPr>
            <a:spLocks noGrp="1"/>
          </p:cNvSpPr>
          <p:nvPr>
            <p:ph type="sldNum" sz="quarter" idx="12"/>
          </p:nvPr>
        </p:nvSpPr>
        <p:spPr/>
        <p:txBody>
          <a:bodyPr/>
          <a:lstStyle>
            <a:lvl1pPr>
              <a:defRPr/>
            </a:lvl1pPr>
          </a:lstStyle>
          <a:p>
            <a:fld id="{227FFD2C-9783-44DE-B070-00044503E10A}" type="slidenum">
              <a:rPr lang="en-US" altLang="en-US"/>
              <a:pPr/>
              <a:t>‹#›</a:t>
            </a:fld>
            <a:endParaRPr lang="en-US" altLang="en-US"/>
          </a:p>
        </p:txBody>
      </p:sp>
    </p:spTree>
    <p:extLst>
      <p:ext uri="{BB962C8B-B14F-4D97-AF65-F5344CB8AC3E}">
        <p14:creationId xmlns:p14="http://schemas.microsoft.com/office/powerpoint/2010/main" val="7529774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AB8E0-B564-4E42-A848-0189EC9F6A14}"/>
              </a:ext>
            </a:extLst>
          </p:cNvPr>
          <p:cNvSpPr>
            <a:spLocks noGrp="1"/>
          </p:cNvSpPr>
          <p:nvPr>
            <p:ph type="dt" sz="half" idx="10"/>
          </p:nvPr>
        </p:nvSpPr>
        <p:spPr/>
        <p:txBody>
          <a:bodyPr/>
          <a:lstStyle>
            <a:lvl1pPr>
              <a:defRPr/>
            </a:lvl1pPr>
          </a:lstStyle>
          <a:p>
            <a:pPr>
              <a:defRPr/>
            </a:pPr>
            <a:fld id="{0D9213F4-F329-4DF9-87B5-9D8A927A6A6C}" type="datetime1">
              <a:rPr lang="en-US"/>
              <a:pPr>
                <a:defRPr/>
              </a:pPr>
              <a:t>11/18/2022</a:t>
            </a:fld>
            <a:endParaRPr lang="en-US" dirty="0"/>
          </a:p>
        </p:txBody>
      </p:sp>
      <p:sp>
        <p:nvSpPr>
          <p:cNvPr id="5" name="Footer Placeholder 4">
            <a:extLst>
              <a:ext uri="{FF2B5EF4-FFF2-40B4-BE49-F238E27FC236}">
                <a16:creationId xmlns:a16="http://schemas.microsoft.com/office/drawing/2014/main" id="{0B6E9FE5-DA3C-488C-9CAA-1744CAA9B9ED}"/>
              </a:ext>
            </a:extLst>
          </p:cNvPr>
          <p:cNvSpPr>
            <a:spLocks noGrp="1"/>
          </p:cNvSpPr>
          <p:nvPr>
            <p:ph type="ftr" sz="quarter" idx="11"/>
          </p:nvPr>
        </p:nvSpPr>
        <p:spPr/>
        <p:txBody>
          <a:bodyPr/>
          <a:lstStyle>
            <a:lvl1pPr>
              <a:defRPr/>
            </a:lvl1pPr>
          </a:lstStyle>
          <a:p>
            <a:pPr>
              <a:defRPr/>
            </a:pPr>
            <a:r>
              <a:rPr lang="en-US"/>
              <a:t>PPT-079-02</a:t>
            </a:r>
            <a:endParaRPr lang="en-US" dirty="0"/>
          </a:p>
        </p:txBody>
      </p:sp>
      <p:sp>
        <p:nvSpPr>
          <p:cNvPr id="6" name="Slide Number Placeholder 5">
            <a:extLst>
              <a:ext uri="{FF2B5EF4-FFF2-40B4-BE49-F238E27FC236}">
                <a16:creationId xmlns:a16="http://schemas.microsoft.com/office/drawing/2014/main" id="{A14606E1-7976-4DDE-88D5-E4862A9DEA17}"/>
              </a:ext>
            </a:extLst>
          </p:cNvPr>
          <p:cNvSpPr>
            <a:spLocks noGrp="1"/>
          </p:cNvSpPr>
          <p:nvPr>
            <p:ph type="sldNum" sz="quarter" idx="12"/>
          </p:nvPr>
        </p:nvSpPr>
        <p:spPr/>
        <p:txBody>
          <a:bodyPr/>
          <a:lstStyle>
            <a:lvl1pPr>
              <a:defRPr/>
            </a:lvl1pPr>
          </a:lstStyle>
          <a:p>
            <a:fld id="{D2A67D81-6650-4E21-B31F-03536332772B}" type="slidenum">
              <a:rPr lang="en-US" altLang="en-US"/>
              <a:pPr/>
              <a:t>‹#›</a:t>
            </a:fld>
            <a:endParaRPr lang="en-US" altLang="en-US"/>
          </a:p>
        </p:txBody>
      </p:sp>
    </p:spTree>
    <p:extLst>
      <p:ext uri="{BB962C8B-B14F-4D97-AF65-F5344CB8AC3E}">
        <p14:creationId xmlns:p14="http://schemas.microsoft.com/office/powerpoint/2010/main" val="19075096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92DB2E-45CA-4031-821A-7AE81D850DBD}"/>
              </a:ext>
            </a:extLst>
          </p:cNvPr>
          <p:cNvSpPr>
            <a:spLocks noGrp="1"/>
          </p:cNvSpPr>
          <p:nvPr>
            <p:ph type="dt" sz="half" idx="10"/>
          </p:nvPr>
        </p:nvSpPr>
        <p:spPr/>
        <p:txBody>
          <a:bodyPr/>
          <a:lstStyle>
            <a:lvl1pPr>
              <a:defRPr/>
            </a:lvl1pPr>
          </a:lstStyle>
          <a:p>
            <a:pPr>
              <a:defRPr/>
            </a:pPr>
            <a:fld id="{90DE6E8F-4F8B-43C0-B7CE-AFFF786EC5C9}" type="datetime1">
              <a:rPr lang="en-US"/>
              <a:pPr>
                <a:defRPr/>
              </a:pPr>
              <a:t>11/18/2022</a:t>
            </a:fld>
            <a:endParaRPr lang="en-US" dirty="0"/>
          </a:p>
        </p:txBody>
      </p:sp>
      <p:sp>
        <p:nvSpPr>
          <p:cNvPr id="5" name="Footer Placeholder 4">
            <a:extLst>
              <a:ext uri="{FF2B5EF4-FFF2-40B4-BE49-F238E27FC236}">
                <a16:creationId xmlns:a16="http://schemas.microsoft.com/office/drawing/2014/main" id="{94F79E11-11F1-4D43-9FBC-DE46C562495B}"/>
              </a:ext>
            </a:extLst>
          </p:cNvPr>
          <p:cNvSpPr>
            <a:spLocks noGrp="1"/>
          </p:cNvSpPr>
          <p:nvPr>
            <p:ph type="ftr" sz="quarter" idx="11"/>
          </p:nvPr>
        </p:nvSpPr>
        <p:spPr/>
        <p:txBody>
          <a:bodyPr/>
          <a:lstStyle>
            <a:lvl1pPr>
              <a:defRPr/>
            </a:lvl1pPr>
          </a:lstStyle>
          <a:p>
            <a:pPr>
              <a:defRPr/>
            </a:pPr>
            <a:r>
              <a:rPr lang="en-US"/>
              <a:t>PPT-079-02</a:t>
            </a:r>
            <a:endParaRPr lang="en-US" dirty="0"/>
          </a:p>
        </p:txBody>
      </p:sp>
      <p:sp>
        <p:nvSpPr>
          <p:cNvPr id="6" name="Slide Number Placeholder 5">
            <a:extLst>
              <a:ext uri="{FF2B5EF4-FFF2-40B4-BE49-F238E27FC236}">
                <a16:creationId xmlns:a16="http://schemas.microsoft.com/office/drawing/2014/main" id="{8D3CBF9B-8B2A-4F1B-9044-5FF1EFCC88C5}"/>
              </a:ext>
            </a:extLst>
          </p:cNvPr>
          <p:cNvSpPr>
            <a:spLocks noGrp="1"/>
          </p:cNvSpPr>
          <p:nvPr>
            <p:ph type="sldNum" sz="quarter" idx="12"/>
          </p:nvPr>
        </p:nvSpPr>
        <p:spPr/>
        <p:txBody>
          <a:bodyPr/>
          <a:lstStyle>
            <a:lvl1pPr>
              <a:defRPr/>
            </a:lvl1pPr>
          </a:lstStyle>
          <a:p>
            <a:fld id="{6D4D7AAE-C493-4D69-985A-0CC5131B6F6D}" type="slidenum">
              <a:rPr lang="en-US" altLang="en-US"/>
              <a:pPr/>
              <a:t>‹#›</a:t>
            </a:fld>
            <a:endParaRPr lang="en-US" altLang="en-US"/>
          </a:p>
        </p:txBody>
      </p:sp>
    </p:spTree>
    <p:extLst>
      <p:ext uri="{BB962C8B-B14F-4D97-AF65-F5344CB8AC3E}">
        <p14:creationId xmlns:p14="http://schemas.microsoft.com/office/powerpoint/2010/main" val="31886890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8D07430-BC67-434A-8425-B6346E678B1A}"/>
              </a:ext>
            </a:extLst>
          </p:cNvPr>
          <p:cNvSpPr>
            <a:spLocks noGrp="1"/>
          </p:cNvSpPr>
          <p:nvPr>
            <p:ph type="dt" sz="half" idx="10"/>
          </p:nvPr>
        </p:nvSpPr>
        <p:spPr/>
        <p:txBody>
          <a:bodyPr/>
          <a:lstStyle>
            <a:lvl1pPr>
              <a:defRPr/>
            </a:lvl1pPr>
          </a:lstStyle>
          <a:p>
            <a:pPr>
              <a:defRPr/>
            </a:pPr>
            <a:fld id="{2E926BA1-A1BA-48A7-A94E-FC07678C44AF}" type="datetime1">
              <a:rPr lang="en-US"/>
              <a:pPr>
                <a:defRPr/>
              </a:pPr>
              <a:t>11/18/2022</a:t>
            </a:fld>
            <a:endParaRPr lang="en-US" dirty="0"/>
          </a:p>
        </p:txBody>
      </p:sp>
      <p:sp>
        <p:nvSpPr>
          <p:cNvPr id="6" name="Footer Placeholder 4">
            <a:extLst>
              <a:ext uri="{FF2B5EF4-FFF2-40B4-BE49-F238E27FC236}">
                <a16:creationId xmlns:a16="http://schemas.microsoft.com/office/drawing/2014/main" id="{5E4312BC-539B-4BF0-B9C5-9CBB6882BD19}"/>
              </a:ext>
            </a:extLst>
          </p:cNvPr>
          <p:cNvSpPr>
            <a:spLocks noGrp="1"/>
          </p:cNvSpPr>
          <p:nvPr>
            <p:ph type="ftr" sz="quarter" idx="11"/>
          </p:nvPr>
        </p:nvSpPr>
        <p:spPr/>
        <p:txBody>
          <a:bodyPr/>
          <a:lstStyle>
            <a:lvl1pPr>
              <a:defRPr/>
            </a:lvl1pPr>
          </a:lstStyle>
          <a:p>
            <a:pPr>
              <a:defRPr/>
            </a:pPr>
            <a:r>
              <a:rPr lang="en-US"/>
              <a:t>PPT-079-02</a:t>
            </a:r>
            <a:endParaRPr lang="en-US" dirty="0"/>
          </a:p>
        </p:txBody>
      </p:sp>
      <p:sp>
        <p:nvSpPr>
          <p:cNvPr id="7" name="Slide Number Placeholder 5">
            <a:extLst>
              <a:ext uri="{FF2B5EF4-FFF2-40B4-BE49-F238E27FC236}">
                <a16:creationId xmlns:a16="http://schemas.microsoft.com/office/drawing/2014/main" id="{667802B6-9F00-41A5-8BF1-7BE9AD4E9E85}"/>
              </a:ext>
            </a:extLst>
          </p:cNvPr>
          <p:cNvSpPr>
            <a:spLocks noGrp="1"/>
          </p:cNvSpPr>
          <p:nvPr>
            <p:ph type="sldNum" sz="quarter" idx="12"/>
          </p:nvPr>
        </p:nvSpPr>
        <p:spPr/>
        <p:txBody>
          <a:bodyPr/>
          <a:lstStyle>
            <a:lvl1pPr>
              <a:defRPr/>
            </a:lvl1pPr>
          </a:lstStyle>
          <a:p>
            <a:fld id="{38BC6FF7-E3A1-4B79-92E7-4F4F46E1E5C1}" type="slidenum">
              <a:rPr lang="en-US" altLang="en-US"/>
              <a:pPr/>
              <a:t>‹#›</a:t>
            </a:fld>
            <a:endParaRPr lang="en-US" altLang="en-US"/>
          </a:p>
        </p:txBody>
      </p:sp>
    </p:spTree>
    <p:extLst>
      <p:ext uri="{BB962C8B-B14F-4D97-AF65-F5344CB8AC3E}">
        <p14:creationId xmlns:p14="http://schemas.microsoft.com/office/powerpoint/2010/main" val="34007422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D386A25-1C56-4E72-8643-8F33816210B7}"/>
              </a:ext>
            </a:extLst>
          </p:cNvPr>
          <p:cNvSpPr>
            <a:spLocks noGrp="1"/>
          </p:cNvSpPr>
          <p:nvPr>
            <p:ph type="dt" sz="half" idx="10"/>
          </p:nvPr>
        </p:nvSpPr>
        <p:spPr/>
        <p:txBody>
          <a:bodyPr/>
          <a:lstStyle>
            <a:lvl1pPr>
              <a:defRPr/>
            </a:lvl1pPr>
          </a:lstStyle>
          <a:p>
            <a:pPr>
              <a:defRPr/>
            </a:pPr>
            <a:fld id="{251ABD1B-C460-4207-BD2E-EF6DCFED57FB}" type="datetime1">
              <a:rPr lang="en-US"/>
              <a:pPr>
                <a:defRPr/>
              </a:pPr>
              <a:t>11/18/2022</a:t>
            </a:fld>
            <a:endParaRPr lang="en-US" dirty="0"/>
          </a:p>
        </p:txBody>
      </p:sp>
      <p:sp>
        <p:nvSpPr>
          <p:cNvPr id="8" name="Footer Placeholder 4">
            <a:extLst>
              <a:ext uri="{FF2B5EF4-FFF2-40B4-BE49-F238E27FC236}">
                <a16:creationId xmlns:a16="http://schemas.microsoft.com/office/drawing/2014/main" id="{B9BB7A1E-81E0-4A3F-A02B-122F4E2AB539}"/>
              </a:ext>
            </a:extLst>
          </p:cNvPr>
          <p:cNvSpPr>
            <a:spLocks noGrp="1"/>
          </p:cNvSpPr>
          <p:nvPr>
            <p:ph type="ftr" sz="quarter" idx="11"/>
          </p:nvPr>
        </p:nvSpPr>
        <p:spPr/>
        <p:txBody>
          <a:bodyPr/>
          <a:lstStyle>
            <a:lvl1pPr>
              <a:defRPr/>
            </a:lvl1pPr>
          </a:lstStyle>
          <a:p>
            <a:pPr>
              <a:defRPr/>
            </a:pPr>
            <a:r>
              <a:rPr lang="en-US"/>
              <a:t>PPT-079-02</a:t>
            </a:r>
            <a:endParaRPr lang="en-US" dirty="0"/>
          </a:p>
        </p:txBody>
      </p:sp>
      <p:sp>
        <p:nvSpPr>
          <p:cNvPr id="9" name="Slide Number Placeholder 5">
            <a:extLst>
              <a:ext uri="{FF2B5EF4-FFF2-40B4-BE49-F238E27FC236}">
                <a16:creationId xmlns:a16="http://schemas.microsoft.com/office/drawing/2014/main" id="{32B4E981-CFD7-4D23-B303-365399DAC079}"/>
              </a:ext>
            </a:extLst>
          </p:cNvPr>
          <p:cNvSpPr>
            <a:spLocks noGrp="1"/>
          </p:cNvSpPr>
          <p:nvPr>
            <p:ph type="sldNum" sz="quarter" idx="12"/>
          </p:nvPr>
        </p:nvSpPr>
        <p:spPr/>
        <p:txBody>
          <a:bodyPr/>
          <a:lstStyle>
            <a:lvl1pPr>
              <a:defRPr/>
            </a:lvl1pPr>
          </a:lstStyle>
          <a:p>
            <a:fld id="{F05CEB36-6216-4262-B9B3-A0680A9309DE}" type="slidenum">
              <a:rPr lang="en-US" altLang="en-US"/>
              <a:pPr/>
              <a:t>‹#›</a:t>
            </a:fld>
            <a:endParaRPr lang="en-US" altLang="en-US"/>
          </a:p>
        </p:txBody>
      </p:sp>
    </p:spTree>
    <p:extLst>
      <p:ext uri="{BB962C8B-B14F-4D97-AF65-F5344CB8AC3E}">
        <p14:creationId xmlns:p14="http://schemas.microsoft.com/office/powerpoint/2010/main" val="3513915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3DA5B9A-D881-4682-B7C7-EA046F55F561}"/>
              </a:ext>
            </a:extLst>
          </p:cNvPr>
          <p:cNvSpPr>
            <a:spLocks noGrp="1"/>
          </p:cNvSpPr>
          <p:nvPr>
            <p:ph type="dt" sz="half" idx="10"/>
          </p:nvPr>
        </p:nvSpPr>
        <p:spPr/>
        <p:txBody>
          <a:bodyPr/>
          <a:lstStyle>
            <a:lvl1pPr>
              <a:defRPr/>
            </a:lvl1pPr>
          </a:lstStyle>
          <a:p>
            <a:pPr>
              <a:defRPr/>
            </a:pPr>
            <a:fld id="{1D272CB7-9ADB-41F0-A611-E67BCDAF82FF}" type="datetime1">
              <a:rPr lang="en-US"/>
              <a:pPr>
                <a:defRPr/>
              </a:pPr>
              <a:t>11/18/2022</a:t>
            </a:fld>
            <a:endParaRPr lang="en-US" dirty="0"/>
          </a:p>
        </p:txBody>
      </p:sp>
      <p:sp>
        <p:nvSpPr>
          <p:cNvPr id="4" name="Footer Placeholder 4">
            <a:extLst>
              <a:ext uri="{FF2B5EF4-FFF2-40B4-BE49-F238E27FC236}">
                <a16:creationId xmlns:a16="http://schemas.microsoft.com/office/drawing/2014/main" id="{3C06295A-2625-4CBB-B864-D1E20203CCF9}"/>
              </a:ext>
            </a:extLst>
          </p:cNvPr>
          <p:cNvSpPr>
            <a:spLocks noGrp="1"/>
          </p:cNvSpPr>
          <p:nvPr>
            <p:ph type="ftr" sz="quarter" idx="11"/>
          </p:nvPr>
        </p:nvSpPr>
        <p:spPr/>
        <p:txBody>
          <a:bodyPr/>
          <a:lstStyle>
            <a:lvl1pPr>
              <a:defRPr/>
            </a:lvl1pPr>
          </a:lstStyle>
          <a:p>
            <a:pPr>
              <a:defRPr/>
            </a:pPr>
            <a:r>
              <a:rPr lang="en-US"/>
              <a:t>PPT-079-02</a:t>
            </a:r>
            <a:endParaRPr lang="en-US" dirty="0"/>
          </a:p>
        </p:txBody>
      </p:sp>
      <p:sp>
        <p:nvSpPr>
          <p:cNvPr id="5" name="Slide Number Placeholder 5">
            <a:extLst>
              <a:ext uri="{FF2B5EF4-FFF2-40B4-BE49-F238E27FC236}">
                <a16:creationId xmlns:a16="http://schemas.microsoft.com/office/drawing/2014/main" id="{30F8914A-12E2-4C00-B976-FF740308E0B3}"/>
              </a:ext>
            </a:extLst>
          </p:cNvPr>
          <p:cNvSpPr>
            <a:spLocks noGrp="1"/>
          </p:cNvSpPr>
          <p:nvPr>
            <p:ph type="sldNum" sz="quarter" idx="12"/>
          </p:nvPr>
        </p:nvSpPr>
        <p:spPr/>
        <p:txBody>
          <a:bodyPr/>
          <a:lstStyle>
            <a:lvl1pPr>
              <a:defRPr/>
            </a:lvl1pPr>
          </a:lstStyle>
          <a:p>
            <a:fld id="{9CFF31E0-A7A6-4FA5-8A4D-B3E12E354F2F}" type="slidenum">
              <a:rPr lang="en-US" altLang="en-US"/>
              <a:pPr/>
              <a:t>‹#›</a:t>
            </a:fld>
            <a:endParaRPr lang="en-US" altLang="en-US"/>
          </a:p>
        </p:txBody>
      </p:sp>
    </p:spTree>
    <p:extLst>
      <p:ext uri="{BB962C8B-B14F-4D97-AF65-F5344CB8AC3E}">
        <p14:creationId xmlns:p14="http://schemas.microsoft.com/office/powerpoint/2010/main" val="12942108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6B8DBE3-1409-4102-8D68-93D76086CAA6}"/>
              </a:ext>
            </a:extLst>
          </p:cNvPr>
          <p:cNvSpPr>
            <a:spLocks noGrp="1"/>
          </p:cNvSpPr>
          <p:nvPr>
            <p:ph type="dt" sz="half" idx="10"/>
          </p:nvPr>
        </p:nvSpPr>
        <p:spPr/>
        <p:txBody>
          <a:bodyPr/>
          <a:lstStyle>
            <a:lvl1pPr>
              <a:defRPr/>
            </a:lvl1pPr>
          </a:lstStyle>
          <a:p>
            <a:pPr>
              <a:defRPr/>
            </a:pPr>
            <a:fld id="{0F42A176-29ED-4D4B-9A32-8708C1BFF742}" type="datetime1">
              <a:rPr lang="en-US"/>
              <a:pPr>
                <a:defRPr/>
              </a:pPr>
              <a:t>11/18/2022</a:t>
            </a:fld>
            <a:endParaRPr lang="en-US" dirty="0"/>
          </a:p>
        </p:txBody>
      </p:sp>
      <p:sp>
        <p:nvSpPr>
          <p:cNvPr id="3" name="Footer Placeholder 4">
            <a:extLst>
              <a:ext uri="{FF2B5EF4-FFF2-40B4-BE49-F238E27FC236}">
                <a16:creationId xmlns:a16="http://schemas.microsoft.com/office/drawing/2014/main" id="{8B77DC9C-FF69-4D97-8D14-C0D2B8F22114}"/>
              </a:ext>
            </a:extLst>
          </p:cNvPr>
          <p:cNvSpPr>
            <a:spLocks noGrp="1"/>
          </p:cNvSpPr>
          <p:nvPr>
            <p:ph type="ftr" sz="quarter" idx="11"/>
          </p:nvPr>
        </p:nvSpPr>
        <p:spPr/>
        <p:txBody>
          <a:bodyPr/>
          <a:lstStyle>
            <a:lvl1pPr>
              <a:defRPr/>
            </a:lvl1pPr>
          </a:lstStyle>
          <a:p>
            <a:pPr>
              <a:defRPr/>
            </a:pPr>
            <a:r>
              <a:rPr lang="en-US"/>
              <a:t>PPT-079-02</a:t>
            </a:r>
            <a:endParaRPr lang="en-US" dirty="0"/>
          </a:p>
        </p:txBody>
      </p:sp>
      <p:sp>
        <p:nvSpPr>
          <p:cNvPr id="4" name="Slide Number Placeholder 5">
            <a:extLst>
              <a:ext uri="{FF2B5EF4-FFF2-40B4-BE49-F238E27FC236}">
                <a16:creationId xmlns:a16="http://schemas.microsoft.com/office/drawing/2014/main" id="{A69C90F7-247C-44FF-BB86-936E0448123F}"/>
              </a:ext>
            </a:extLst>
          </p:cNvPr>
          <p:cNvSpPr>
            <a:spLocks noGrp="1"/>
          </p:cNvSpPr>
          <p:nvPr>
            <p:ph type="sldNum" sz="quarter" idx="12"/>
          </p:nvPr>
        </p:nvSpPr>
        <p:spPr/>
        <p:txBody>
          <a:bodyPr/>
          <a:lstStyle>
            <a:lvl1pPr>
              <a:defRPr/>
            </a:lvl1pPr>
          </a:lstStyle>
          <a:p>
            <a:fld id="{FDD52B85-DD6F-4C8C-A5EB-EDC7C84D617E}" type="slidenum">
              <a:rPr lang="en-US" altLang="en-US"/>
              <a:pPr/>
              <a:t>‹#›</a:t>
            </a:fld>
            <a:endParaRPr lang="en-US" altLang="en-US"/>
          </a:p>
        </p:txBody>
      </p:sp>
    </p:spTree>
    <p:extLst>
      <p:ext uri="{BB962C8B-B14F-4D97-AF65-F5344CB8AC3E}">
        <p14:creationId xmlns:p14="http://schemas.microsoft.com/office/powerpoint/2010/main" val="1720175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9CF974-4A26-4E70-BE65-DA1E8C18121F}"/>
              </a:ext>
            </a:extLst>
          </p:cNvPr>
          <p:cNvSpPr>
            <a:spLocks noGrp="1"/>
          </p:cNvSpPr>
          <p:nvPr>
            <p:ph type="dt" sz="half" idx="10"/>
          </p:nvPr>
        </p:nvSpPr>
        <p:spPr/>
        <p:txBody>
          <a:bodyPr/>
          <a:lstStyle>
            <a:lvl1pPr>
              <a:defRPr/>
            </a:lvl1pPr>
          </a:lstStyle>
          <a:p>
            <a:pPr>
              <a:defRPr/>
            </a:pPr>
            <a:fld id="{0678EE72-9AB2-4D4D-A043-91EE025CE05E}" type="datetime1">
              <a:rPr lang="en-US"/>
              <a:pPr>
                <a:defRPr/>
              </a:pPr>
              <a:t>11/18/2022</a:t>
            </a:fld>
            <a:endParaRPr lang="en-US" dirty="0"/>
          </a:p>
        </p:txBody>
      </p:sp>
      <p:sp>
        <p:nvSpPr>
          <p:cNvPr id="5" name="Footer Placeholder 4">
            <a:extLst>
              <a:ext uri="{FF2B5EF4-FFF2-40B4-BE49-F238E27FC236}">
                <a16:creationId xmlns:a16="http://schemas.microsoft.com/office/drawing/2014/main" id="{A1F5C0E1-1855-4447-8B97-0C2DCE970692}"/>
              </a:ext>
            </a:extLst>
          </p:cNvPr>
          <p:cNvSpPr>
            <a:spLocks noGrp="1"/>
          </p:cNvSpPr>
          <p:nvPr>
            <p:ph type="ftr" sz="quarter" idx="11"/>
          </p:nvPr>
        </p:nvSpPr>
        <p:spPr/>
        <p:txBody>
          <a:bodyPr/>
          <a:lstStyle>
            <a:lvl1pPr>
              <a:defRPr/>
            </a:lvl1pPr>
          </a:lstStyle>
          <a:p>
            <a:pPr>
              <a:defRPr/>
            </a:pPr>
            <a:r>
              <a:rPr lang="en-US"/>
              <a:t>PPT-079-02</a:t>
            </a:r>
          </a:p>
        </p:txBody>
      </p:sp>
      <p:sp>
        <p:nvSpPr>
          <p:cNvPr id="6" name="Slide Number Placeholder 5">
            <a:extLst>
              <a:ext uri="{FF2B5EF4-FFF2-40B4-BE49-F238E27FC236}">
                <a16:creationId xmlns:a16="http://schemas.microsoft.com/office/drawing/2014/main" id="{5FC5FC51-D52E-41E4-9C4E-91FABE544F3C}"/>
              </a:ext>
            </a:extLst>
          </p:cNvPr>
          <p:cNvSpPr>
            <a:spLocks noGrp="1"/>
          </p:cNvSpPr>
          <p:nvPr>
            <p:ph type="sldNum" sz="quarter" idx="12"/>
          </p:nvPr>
        </p:nvSpPr>
        <p:spPr/>
        <p:txBody>
          <a:bodyPr/>
          <a:lstStyle>
            <a:lvl1pPr>
              <a:defRPr/>
            </a:lvl1pPr>
          </a:lstStyle>
          <a:p>
            <a:fld id="{32F322A0-CF2A-4B08-8B47-6ACF769EA1A1}" type="slidenum">
              <a:rPr lang="en-US" altLang="en-US"/>
              <a:pPr/>
              <a:t>‹#›</a:t>
            </a:fld>
            <a:endParaRPr lang="en-US" altLang="en-US"/>
          </a:p>
        </p:txBody>
      </p:sp>
    </p:spTree>
    <p:extLst>
      <p:ext uri="{BB962C8B-B14F-4D97-AF65-F5344CB8AC3E}">
        <p14:creationId xmlns:p14="http://schemas.microsoft.com/office/powerpoint/2010/main" val="30815744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C83FA81-0172-4881-A82F-7D5C60310F50}"/>
              </a:ext>
            </a:extLst>
          </p:cNvPr>
          <p:cNvSpPr>
            <a:spLocks noGrp="1"/>
          </p:cNvSpPr>
          <p:nvPr>
            <p:ph type="dt" sz="half" idx="10"/>
          </p:nvPr>
        </p:nvSpPr>
        <p:spPr/>
        <p:txBody>
          <a:bodyPr/>
          <a:lstStyle>
            <a:lvl1pPr>
              <a:defRPr/>
            </a:lvl1pPr>
          </a:lstStyle>
          <a:p>
            <a:pPr>
              <a:defRPr/>
            </a:pPr>
            <a:fld id="{6B37DC26-B21A-4688-B692-3D731227499D}" type="datetime1">
              <a:rPr lang="en-US"/>
              <a:pPr>
                <a:defRPr/>
              </a:pPr>
              <a:t>11/18/2022</a:t>
            </a:fld>
            <a:endParaRPr lang="en-US" dirty="0"/>
          </a:p>
        </p:txBody>
      </p:sp>
      <p:sp>
        <p:nvSpPr>
          <p:cNvPr id="6" name="Footer Placeholder 4">
            <a:extLst>
              <a:ext uri="{FF2B5EF4-FFF2-40B4-BE49-F238E27FC236}">
                <a16:creationId xmlns:a16="http://schemas.microsoft.com/office/drawing/2014/main" id="{7B0BBD24-2BF7-435E-B017-6BD40C6D95BA}"/>
              </a:ext>
            </a:extLst>
          </p:cNvPr>
          <p:cNvSpPr>
            <a:spLocks noGrp="1"/>
          </p:cNvSpPr>
          <p:nvPr>
            <p:ph type="ftr" sz="quarter" idx="11"/>
          </p:nvPr>
        </p:nvSpPr>
        <p:spPr/>
        <p:txBody>
          <a:bodyPr/>
          <a:lstStyle>
            <a:lvl1pPr>
              <a:defRPr/>
            </a:lvl1pPr>
          </a:lstStyle>
          <a:p>
            <a:pPr>
              <a:defRPr/>
            </a:pPr>
            <a:r>
              <a:rPr lang="en-US"/>
              <a:t>PPT-079-02</a:t>
            </a:r>
            <a:endParaRPr lang="en-US" dirty="0"/>
          </a:p>
        </p:txBody>
      </p:sp>
      <p:sp>
        <p:nvSpPr>
          <p:cNvPr id="7" name="Slide Number Placeholder 5">
            <a:extLst>
              <a:ext uri="{FF2B5EF4-FFF2-40B4-BE49-F238E27FC236}">
                <a16:creationId xmlns:a16="http://schemas.microsoft.com/office/drawing/2014/main" id="{F851E9AF-6F4A-4DFB-900D-E507E6D60588}"/>
              </a:ext>
            </a:extLst>
          </p:cNvPr>
          <p:cNvSpPr>
            <a:spLocks noGrp="1"/>
          </p:cNvSpPr>
          <p:nvPr>
            <p:ph type="sldNum" sz="quarter" idx="12"/>
          </p:nvPr>
        </p:nvSpPr>
        <p:spPr/>
        <p:txBody>
          <a:bodyPr/>
          <a:lstStyle>
            <a:lvl1pPr>
              <a:defRPr/>
            </a:lvl1pPr>
          </a:lstStyle>
          <a:p>
            <a:fld id="{BD78682B-8075-4EB6-BE52-536BC2218D60}" type="slidenum">
              <a:rPr lang="en-US" altLang="en-US"/>
              <a:pPr/>
              <a:t>‹#›</a:t>
            </a:fld>
            <a:endParaRPr lang="en-US" altLang="en-US"/>
          </a:p>
        </p:txBody>
      </p:sp>
    </p:spTree>
    <p:extLst>
      <p:ext uri="{BB962C8B-B14F-4D97-AF65-F5344CB8AC3E}">
        <p14:creationId xmlns:p14="http://schemas.microsoft.com/office/powerpoint/2010/main" val="9628904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25EE009-849E-433A-8FDB-F9C0DDDC41F8}"/>
              </a:ext>
            </a:extLst>
          </p:cNvPr>
          <p:cNvSpPr>
            <a:spLocks noGrp="1"/>
          </p:cNvSpPr>
          <p:nvPr>
            <p:ph type="dt" sz="half" idx="10"/>
          </p:nvPr>
        </p:nvSpPr>
        <p:spPr/>
        <p:txBody>
          <a:bodyPr/>
          <a:lstStyle>
            <a:lvl1pPr>
              <a:defRPr/>
            </a:lvl1pPr>
          </a:lstStyle>
          <a:p>
            <a:pPr>
              <a:defRPr/>
            </a:pPr>
            <a:fld id="{1F56AB12-D363-4D51-B857-67F2BDE281BA}" type="datetime1">
              <a:rPr lang="en-US"/>
              <a:pPr>
                <a:defRPr/>
              </a:pPr>
              <a:t>11/18/2022</a:t>
            </a:fld>
            <a:endParaRPr lang="en-US" dirty="0"/>
          </a:p>
        </p:txBody>
      </p:sp>
      <p:sp>
        <p:nvSpPr>
          <p:cNvPr id="6" name="Footer Placeholder 4">
            <a:extLst>
              <a:ext uri="{FF2B5EF4-FFF2-40B4-BE49-F238E27FC236}">
                <a16:creationId xmlns:a16="http://schemas.microsoft.com/office/drawing/2014/main" id="{9ABB43EE-FF4D-49E6-BF53-0FD91E41B1D0}"/>
              </a:ext>
            </a:extLst>
          </p:cNvPr>
          <p:cNvSpPr>
            <a:spLocks noGrp="1"/>
          </p:cNvSpPr>
          <p:nvPr>
            <p:ph type="ftr" sz="quarter" idx="11"/>
          </p:nvPr>
        </p:nvSpPr>
        <p:spPr/>
        <p:txBody>
          <a:bodyPr/>
          <a:lstStyle>
            <a:lvl1pPr>
              <a:defRPr/>
            </a:lvl1pPr>
          </a:lstStyle>
          <a:p>
            <a:pPr>
              <a:defRPr/>
            </a:pPr>
            <a:r>
              <a:rPr lang="en-US"/>
              <a:t>PPT-079-02</a:t>
            </a:r>
            <a:endParaRPr lang="en-US" dirty="0"/>
          </a:p>
        </p:txBody>
      </p:sp>
      <p:sp>
        <p:nvSpPr>
          <p:cNvPr id="7" name="Slide Number Placeholder 5">
            <a:extLst>
              <a:ext uri="{FF2B5EF4-FFF2-40B4-BE49-F238E27FC236}">
                <a16:creationId xmlns:a16="http://schemas.microsoft.com/office/drawing/2014/main" id="{1DF78998-938F-40FB-8D79-998923201E23}"/>
              </a:ext>
            </a:extLst>
          </p:cNvPr>
          <p:cNvSpPr>
            <a:spLocks noGrp="1"/>
          </p:cNvSpPr>
          <p:nvPr>
            <p:ph type="sldNum" sz="quarter" idx="12"/>
          </p:nvPr>
        </p:nvSpPr>
        <p:spPr/>
        <p:txBody>
          <a:bodyPr/>
          <a:lstStyle>
            <a:lvl1pPr>
              <a:defRPr/>
            </a:lvl1pPr>
          </a:lstStyle>
          <a:p>
            <a:fld id="{07D009C1-FC00-4678-97BF-4D726D284F91}" type="slidenum">
              <a:rPr lang="en-US" altLang="en-US"/>
              <a:pPr/>
              <a:t>‹#›</a:t>
            </a:fld>
            <a:endParaRPr lang="en-US" altLang="en-US"/>
          </a:p>
        </p:txBody>
      </p:sp>
    </p:spTree>
    <p:extLst>
      <p:ext uri="{BB962C8B-B14F-4D97-AF65-F5344CB8AC3E}">
        <p14:creationId xmlns:p14="http://schemas.microsoft.com/office/powerpoint/2010/main" val="22741221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3BB1B-70ED-4624-A340-C669283929C6}"/>
              </a:ext>
            </a:extLst>
          </p:cNvPr>
          <p:cNvSpPr>
            <a:spLocks noGrp="1"/>
          </p:cNvSpPr>
          <p:nvPr>
            <p:ph type="dt" sz="half" idx="10"/>
          </p:nvPr>
        </p:nvSpPr>
        <p:spPr/>
        <p:txBody>
          <a:bodyPr/>
          <a:lstStyle>
            <a:lvl1pPr>
              <a:defRPr/>
            </a:lvl1pPr>
          </a:lstStyle>
          <a:p>
            <a:pPr>
              <a:defRPr/>
            </a:pPr>
            <a:fld id="{26FD77EF-4058-435D-872D-4EA2A8826F2C}" type="datetime1">
              <a:rPr lang="en-US"/>
              <a:pPr>
                <a:defRPr/>
              </a:pPr>
              <a:t>11/18/2022</a:t>
            </a:fld>
            <a:endParaRPr lang="en-US" dirty="0"/>
          </a:p>
        </p:txBody>
      </p:sp>
      <p:sp>
        <p:nvSpPr>
          <p:cNvPr id="5" name="Footer Placeholder 4">
            <a:extLst>
              <a:ext uri="{FF2B5EF4-FFF2-40B4-BE49-F238E27FC236}">
                <a16:creationId xmlns:a16="http://schemas.microsoft.com/office/drawing/2014/main" id="{1AD5D3AC-F2F6-4499-86C3-9B68A2317A6C}"/>
              </a:ext>
            </a:extLst>
          </p:cNvPr>
          <p:cNvSpPr>
            <a:spLocks noGrp="1"/>
          </p:cNvSpPr>
          <p:nvPr>
            <p:ph type="ftr" sz="quarter" idx="11"/>
          </p:nvPr>
        </p:nvSpPr>
        <p:spPr/>
        <p:txBody>
          <a:bodyPr/>
          <a:lstStyle>
            <a:lvl1pPr>
              <a:defRPr/>
            </a:lvl1pPr>
          </a:lstStyle>
          <a:p>
            <a:pPr>
              <a:defRPr/>
            </a:pPr>
            <a:r>
              <a:rPr lang="en-US"/>
              <a:t>PPT-079-02</a:t>
            </a:r>
            <a:endParaRPr lang="en-US" dirty="0"/>
          </a:p>
        </p:txBody>
      </p:sp>
      <p:sp>
        <p:nvSpPr>
          <p:cNvPr id="6" name="Slide Number Placeholder 5">
            <a:extLst>
              <a:ext uri="{FF2B5EF4-FFF2-40B4-BE49-F238E27FC236}">
                <a16:creationId xmlns:a16="http://schemas.microsoft.com/office/drawing/2014/main" id="{0A75BC08-B429-4802-AAEC-29955D77898C}"/>
              </a:ext>
            </a:extLst>
          </p:cNvPr>
          <p:cNvSpPr>
            <a:spLocks noGrp="1"/>
          </p:cNvSpPr>
          <p:nvPr>
            <p:ph type="sldNum" sz="quarter" idx="12"/>
          </p:nvPr>
        </p:nvSpPr>
        <p:spPr/>
        <p:txBody>
          <a:bodyPr/>
          <a:lstStyle>
            <a:lvl1pPr>
              <a:defRPr/>
            </a:lvl1pPr>
          </a:lstStyle>
          <a:p>
            <a:fld id="{CC243B7D-AAEC-4B8F-A121-077514E6C08F}" type="slidenum">
              <a:rPr lang="en-US" altLang="en-US"/>
              <a:pPr/>
              <a:t>‹#›</a:t>
            </a:fld>
            <a:endParaRPr lang="en-US" altLang="en-US"/>
          </a:p>
        </p:txBody>
      </p:sp>
    </p:spTree>
    <p:extLst>
      <p:ext uri="{BB962C8B-B14F-4D97-AF65-F5344CB8AC3E}">
        <p14:creationId xmlns:p14="http://schemas.microsoft.com/office/powerpoint/2010/main" val="29511485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03ADAC-9509-41C1-B625-F5B83912EEDB}"/>
              </a:ext>
            </a:extLst>
          </p:cNvPr>
          <p:cNvSpPr>
            <a:spLocks noGrp="1"/>
          </p:cNvSpPr>
          <p:nvPr>
            <p:ph type="dt" sz="half" idx="10"/>
          </p:nvPr>
        </p:nvSpPr>
        <p:spPr/>
        <p:txBody>
          <a:bodyPr/>
          <a:lstStyle>
            <a:lvl1pPr>
              <a:defRPr/>
            </a:lvl1pPr>
          </a:lstStyle>
          <a:p>
            <a:pPr>
              <a:defRPr/>
            </a:pPr>
            <a:fld id="{FA1E3D15-E846-4915-A9B1-C48BECDD1A19}" type="datetime1">
              <a:rPr lang="en-US"/>
              <a:pPr>
                <a:defRPr/>
              </a:pPr>
              <a:t>11/18/2022</a:t>
            </a:fld>
            <a:endParaRPr lang="en-US" dirty="0"/>
          </a:p>
        </p:txBody>
      </p:sp>
      <p:sp>
        <p:nvSpPr>
          <p:cNvPr id="5" name="Footer Placeholder 4">
            <a:extLst>
              <a:ext uri="{FF2B5EF4-FFF2-40B4-BE49-F238E27FC236}">
                <a16:creationId xmlns:a16="http://schemas.microsoft.com/office/drawing/2014/main" id="{E23E7F32-26D5-4CD9-80ED-1D26BF4873E9}"/>
              </a:ext>
            </a:extLst>
          </p:cNvPr>
          <p:cNvSpPr>
            <a:spLocks noGrp="1"/>
          </p:cNvSpPr>
          <p:nvPr>
            <p:ph type="ftr" sz="quarter" idx="11"/>
          </p:nvPr>
        </p:nvSpPr>
        <p:spPr/>
        <p:txBody>
          <a:bodyPr/>
          <a:lstStyle>
            <a:lvl1pPr>
              <a:defRPr/>
            </a:lvl1pPr>
          </a:lstStyle>
          <a:p>
            <a:pPr>
              <a:defRPr/>
            </a:pPr>
            <a:r>
              <a:rPr lang="en-US"/>
              <a:t>PPT-079-02</a:t>
            </a:r>
            <a:endParaRPr lang="en-US" dirty="0"/>
          </a:p>
        </p:txBody>
      </p:sp>
      <p:sp>
        <p:nvSpPr>
          <p:cNvPr id="6" name="Slide Number Placeholder 5">
            <a:extLst>
              <a:ext uri="{FF2B5EF4-FFF2-40B4-BE49-F238E27FC236}">
                <a16:creationId xmlns:a16="http://schemas.microsoft.com/office/drawing/2014/main" id="{197ADB85-6072-4AD9-B96F-B34B1D719576}"/>
              </a:ext>
            </a:extLst>
          </p:cNvPr>
          <p:cNvSpPr>
            <a:spLocks noGrp="1"/>
          </p:cNvSpPr>
          <p:nvPr>
            <p:ph type="sldNum" sz="quarter" idx="12"/>
          </p:nvPr>
        </p:nvSpPr>
        <p:spPr/>
        <p:txBody>
          <a:bodyPr/>
          <a:lstStyle>
            <a:lvl1pPr>
              <a:defRPr/>
            </a:lvl1pPr>
          </a:lstStyle>
          <a:p>
            <a:fld id="{BD88107E-E59A-40B6-8446-C29F1DBB2122}" type="slidenum">
              <a:rPr lang="en-US" altLang="en-US"/>
              <a:pPr/>
              <a:t>‹#›</a:t>
            </a:fld>
            <a:endParaRPr lang="en-US" altLang="en-US"/>
          </a:p>
        </p:txBody>
      </p:sp>
    </p:spTree>
    <p:extLst>
      <p:ext uri="{BB962C8B-B14F-4D97-AF65-F5344CB8AC3E}">
        <p14:creationId xmlns:p14="http://schemas.microsoft.com/office/powerpoint/2010/main" val="10234296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F12344-CD0A-4DCE-A399-C35C2CCC3813}" type="datetime1">
              <a:rPr lang="en-US" smtClean="0"/>
              <a:t>11/18/2022</a:t>
            </a:fld>
            <a:endParaRPr lang="en-US" dirty="0"/>
          </a:p>
        </p:txBody>
      </p:sp>
      <p:sp>
        <p:nvSpPr>
          <p:cNvPr id="5" name="Footer Placeholder 4"/>
          <p:cNvSpPr>
            <a:spLocks noGrp="1"/>
          </p:cNvSpPr>
          <p:nvPr>
            <p:ph type="ftr" sz="quarter" idx="11"/>
          </p:nvPr>
        </p:nvSpPr>
        <p:spPr/>
        <p:txBody>
          <a:bodyPr/>
          <a:lstStyle/>
          <a:p>
            <a:r>
              <a:rPr lang="en-US"/>
              <a:t>PPT-201-01</a:t>
            </a:r>
            <a:endParaRPr lang="en-US" dirty="0"/>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dirty="0"/>
          </a:p>
        </p:txBody>
      </p:sp>
      <p:pic>
        <p:nvPicPr>
          <p:cNvPr id="9" name="Picture 26" descr="L&amp;I logo banne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w="9525">
            <a:noFill/>
            <a:miter lim="800000"/>
            <a:headEnd/>
            <a:tailEnd/>
          </a:ln>
        </p:spPr>
      </p:pic>
      <p:sp>
        <p:nvSpPr>
          <p:cNvPr id="10" name="Title 15"/>
          <p:cNvSpPr>
            <a:spLocks noGrp="1"/>
          </p:cNvSpPr>
          <p:nvPr userDrawn="1">
            <p:ph type="title"/>
          </p:nvPr>
        </p:nvSpPr>
        <p:spPr>
          <a:xfrm>
            <a:off x="533400" y="381000"/>
            <a:ext cx="5105400" cy="457200"/>
          </a:xfrm>
        </p:spPr>
        <p:txBody>
          <a:bodyPr/>
          <a:lstStyle/>
          <a:p>
            <a:r>
              <a:rPr lang="en-US" sz="2800">
                <a:solidFill>
                  <a:schemeClr val="bg1"/>
                </a:solidFill>
                <a:latin typeface="Verdana" pitchFamily="34" charset="0"/>
              </a:rPr>
              <a:t>Click to edit Master title style</a:t>
            </a:r>
            <a:endParaRPr lang="en-US" sz="2800" dirty="0">
              <a:solidFill>
                <a:schemeClr val="bg1"/>
              </a:solidFill>
              <a:latin typeface="Verdana" pitchFamily="34" charset="0"/>
            </a:endParaRPr>
          </a:p>
        </p:txBody>
      </p:sp>
      <p:pic>
        <p:nvPicPr>
          <p:cNvPr id="11" name="Picture 22" descr="blue bottom banne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57200" y="6324600"/>
            <a:ext cx="8229600" cy="377825"/>
          </a:xfrm>
          <a:prstGeom prst="rect">
            <a:avLst/>
          </a:prstGeom>
          <a:noFill/>
          <a:ln w="9525">
            <a:noFill/>
            <a:miter lim="800000"/>
            <a:headEnd/>
            <a:tailEnd/>
          </a:ln>
        </p:spPr>
      </p:pic>
    </p:spTree>
    <p:extLst>
      <p:ext uri="{BB962C8B-B14F-4D97-AF65-F5344CB8AC3E}">
        <p14:creationId xmlns:p14="http://schemas.microsoft.com/office/powerpoint/2010/main" val="28589010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6E3AD2-2EAE-429D-A40D-EB2B36536CBF}" type="datetime1">
              <a:rPr lang="en-US" smtClean="0"/>
              <a:t>11/18/2022</a:t>
            </a:fld>
            <a:endParaRPr lang="en-US" dirty="0"/>
          </a:p>
        </p:txBody>
      </p:sp>
      <p:sp>
        <p:nvSpPr>
          <p:cNvPr id="5" name="Footer Placeholder 4"/>
          <p:cNvSpPr>
            <a:spLocks noGrp="1"/>
          </p:cNvSpPr>
          <p:nvPr>
            <p:ph type="ftr" sz="quarter" idx="11"/>
          </p:nvPr>
        </p:nvSpPr>
        <p:spPr/>
        <p:txBody>
          <a:bodyPr/>
          <a:lstStyle/>
          <a:p>
            <a:r>
              <a:rPr lang="en-US"/>
              <a:t>PPT-201-01</a:t>
            </a:r>
            <a:endParaRPr lang="en-US" dirty="0"/>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dirty="0"/>
          </a:p>
        </p:txBody>
      </p:sp>
    </p:spTree>
    <p:extLst>
      <p:ext uri="{BB962C8B-B14F-4D97-AF65-F5344CB8AC3E}">
        <p14:creationId xmlns:p14="http://schemas.microsoft.com/office/powerpoint/2010/main" val="13316627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37537C-7C73-4D9A-92E9-DD5AB17F337C}" type="datetime1">
              <a:rPr lang="en-US" smtClean="0"/>
              <a:t>11/18/2022</a:t>
            </a:fld>
            <a:endParaRPr lang="en-US" dirty="0"/>
          </a:p>
        </p:txBody>
      </p:sp>
      <p:sp>
        <p:nvSpPr>
          <p:cNvPr id="5" name="Footer Placeholder 4"/>
          <p:cNvSpPr>
            <a:spLocks noGrp="1"/>
          </p:cNvSpPr>
          <p:nvPr>
            <p:ph type="ftr" sz="quarter" idx="11"/>
          </p:nvPr>
        </p:nvSpPr>
        <p:spPr/>
        <p:txBody>
          <a:bodyPr/>
          <a:lstStyle/>
          <a:p>
            <a:r>
              <a:rPr lang="en-US"/>
              <a:t>PPT-201-01</a:t>
            </a:r>
            <a:endParaRPr lang="en-US" dirty="0"/>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dirty="0"/>
          </a:p>
        </p:txBody>
      </p:sp>
    </p:spTree>
    <p:extLst>
      <p:ext uri="{BB962C8B-B14F-4D97-AF65-F5344CB8AC3E}">
        <p14:creationId xmlns:p14="http://schemas.microsoft.com/office/powerpoint/2010/main" val="42691660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C76427-A3ED-441C-8DAA-215EA3DF78EF}" type="datetime1">
              <a:rPr lang="en-US" smtClean="0"/>
              <a:t>11/18/2022</a:t>
            </a:fld>
            <a:endParaRPr lang="en-US" dirty="0"/>
          </a:p>
        </p:txBody>
      </p:sp>
      <p:sp>
        <p:nvSpPr>
          <p:cNvPr id="6" name="Footer Placeholder 5"/>
          <p:cNvSpPr>
            <a:spLocks noGrp="1"/>
          </p:cNvSpPr>
          <p:nvPr>
            <p:ph type="ftr" sz="quarter" idx="11"/>
          </p:nvPr>
        </p:nvSpPr>
        <p:spPr/>
        <p:txBody>
          <a:bodyPr/>
          <a:lstStyle/>
          <a:p>
            <a:r>
              <a:rPr lang="en-US"/>
              <a:t>PPT-201-01</a:t>
            </a:r>
            <a:endParaRPr lang="en-US" dirty="0"/>
          </a:p>
        </p:txBody>
      </p:sp>
      <p:sp>
        <p:nvSpPr>
          <p:cNvPr id="7" name="Slide Number Placeholder 6"/>
          <p:cNvSpPr>
            <a:spLocks noGrp="1"/>
          </p:cNvSpPr>
          <p:nvPr>
            <p:ph type="sldNum" sz="quarter" idx="12"/>
          </p:nvPr>
        </p:nvSpPr>
        <p:spPr/>
        <p:txBody>
          <a:bodyPr/>
          <a:lstStyle/>
          <a:p>
            <a:fld id="{9BE020C6-8418-4ED9-9D7D-1D3B1DC1856B}" type="slidenum">
              <a:rPr lang="en-US" smtClean="0"/>
              <a:pPr/>
              <a:t>‹#›</a:t>
            </a:fld>
            <a:endParaRPr lang="en-US" dirty="0"/>
          </a:p>
        </p:txBody>
      </p:sp>
    </p:spTree>
    <p:extLst>
      <p:ext uri="{BB962C8B-B14F-4D97-AF65-F5344CB8AC3E}">
        <p14:creationId xmlns:p14="http://schemas.microsoft.com/office/powerpoint/2010/main" val="33181546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E2B7BB-FBEF-4849-929E-AF2FB5EE42A4}" type="datetime1">
              <a:rPr lang="en-US" smtClean="0"/>
              <a:t>11/18/2022</a:t>
            </a:fld>
            <a:endParaRPr lang="en-US" dirty="0"/>
          </a:p>
        </p:txBody>
      </p:sp>
      <p:sp>
        <p:nvSpPr>
          <p:cNvPr id="8" name="Footer Placeholder 7"/>
          <p:cNvSpPr>
            <a:spLocks noGrp="1"/>
          </p:cNvSpPr>
          <p:nvPr>
            <p:ph type="ftr" sz="quarter" idx="11"/>
          </p:nvPr>
        </p:nvSpPr>
        <p:spPr/>
        <p:txBody>
          <a:bodyPr/>
          <a:lstStyle/>
          <a:p>
            <a:r>
              <a:rPr lang="en-US"/>
              <a:t>PPT-201-01</a:t>
            </a:r>
            <a:endParaRPr lang="en-US" dirty="0"/>
          </a:p>
        </p:txBody>
      </p:sp>
      <p:sp>
        <p:nvSpPr>
          <p:cNvPr id="9" name="Slide Number Placeholder 8"/>
          <p:cNvSpPr>
            <a:spLocks noGrp="1"/>
          </p:cNvSpPr>
          <p:nvPr>
            <p:ph type="sldNum" sz="quarter" idx="12"/>
          </p:nvPr>
        </p:nvSpPr>
        <p:spPr/>
        <p:txBody>
          <a:bodyPr/>
          <a:lstStyle/>
          <a:p>
            <a:fld id="{9BE020C6-8418-4ED9-9D7D-1D3B1DC1856B}" type="slidenum">
              <a:rPr lang="en-US" smtClean="0"/>
              <a:pPr/>
              <a:t>‹#›</a:t>
            </a:fld>
            <a:endParaRPr lang="en-US" dirty="0"/>
          </a:p>
        </p:txBody>
      </p:sp>
    </p:spTree>
    <p:extLst>
      <p:ext uri="{BB962C8B-B14F-4D97-AF65-F5344CB8AC3E}">
        <p14:creationId xmlns:p14="http://schemas.microsoft.com/office/powerpoint/2010/main" val="18210437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7AF9D7-2866-4C29-9C34-345704330961}" type="datetime1">
              <a:rPr lang="en-US" smtClean="0"/>
              <a:t>11/18/2022</a:t>
            </a:fld>
            <a:endParaRPr lang="en-US" dirty="0"/>
          </a:p>
        </p:txBody>
      </p:sp>
      <p:sp>
        <p:nvSpPr>
          <p:cNvPr id="4" name="Footer Placeholder 3"/>
          <p:cNvSpPr>
            <a:spLocks noGrp="1"/>
          </p:cNvSpPr>
          <p:nvPr>
            <p:ph type="ftr" sz="quarter" idx="11"/>
          </p:nvPr>
        </p:nvSpPr>
        <p:spPr/>
        <p:txBody>
          <a:bodyPr/>
          <a:lstStyle/>
          <a:p>
            <a:r>
              <a:rPr lang="en-US"/>
              <a:t>PPT-201-01</a:t>
            </a:r>
            <a:endParaRPr lang="en-US" dirty="0"/>
          </a:p>
        </p:txBody>
      </p:sp>
      <p:sp>
        <p:nvSpPr>
          <p:cNvPr id="5" name="Slide Number Placeholder 4"/>
          <p:cNvSpPr>
            <a:spLocks noGrp="1"/>
          </p:cNvSpPr>
          <p:nvPr>
            <p:ph type="sldNum" sz="quarter" idx="12"/>
          </p:nvPr>
        </p:nvSpPr>
        <p:spPr/>
        <p:txBody>
          <a:bodyPr/>
          <a:lstStyle/>
          <a:p>
            <a:fld id="{9BE020C6-8418-4ED9-9D7D-1D3B1DC1856B}" type="slidenum">
              <a:rPr lang="en-US" smtClean="0"/>
              <a:pPr/>
              <a:t>‹#›</a:t>
            </a:fld>
            <a:endParaRPr lang="en-US" dirty="0"/>
          </a:p>
        </p:txBody>
      </p:sp>
    </p:spTree>
    <p:extLst>
      <p:ext uri="{BB962C8B-B14F-4D97-AF65-F5344CB8AC3E}">
        <p14:creationId xmlns:p14="http://schemas.microsoft.com/office/powerpoint/2010/main" val="2780888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34F1352-7F4F-45FB-9293-AB684899C452}"/>
              </a:ext>
            </a:extLst>
          </p:cNvPr>
          <p:cNvSpPr>
            <a:spLocks noGrp="1"/>
          </p:cNvSpPr>
          <p:nvPr>
            <p:ph type="dt" sz="half" idx="10"/>
          </p:nvPr>
        </p:nvSpPr>
        <p:spPr/>
        <p:txBody>
          <a:bodyPr/>
          <a:lstStyle>
            <a:lvl1pPr>
              <a:defRPr/>
            </a:lvl1pPr>
          </a:lstStyle>
          <a:p>
            <a:pPr>
              <a:defRPr/>
            </a:pPr>
            <a:fld id="{BA3EDA5D-568F-4658-832E-402179497895}" type="datetime1">
              <a:rPr lang="en-US"/>
              <a:pPr>
                <a:defRPr/>
              </a:pPr>
              <a:t>11/18/2022</a:t>
            </a:fld>
            <a:endParaRPr lang="en-US" dirty="0"/>
          </a:p>
        </p:txBody>
      </p:sp>
      <p:sp>
        <p:nvSpPr>
          <p:cNvPr id="6" name="Footer Placeholder 4">
            <a:extLst>
              <a:ext uri="{FF2B5EF4-FFF2-40B4-BE49-F238E27FC236}">
                <a16:creationId xmlns:a16="http://schemas.microsoft.com/office/drawing/2014/main" id="{FA8750AF-CC3F-4EFD-ABA3-99338E3A1778}"/>
              </a:ext>
            </a:extLst>
          </p:cNvPr>
          <p:cNvSpPr>
            <a:spLocks noGrp="1"/>
          </p:cNvSpPr>
          <p:nvPr>
            <p:ph type="ftr" sz="quarter" idx="11"/>
          </p:nvPr>
        </p:nvSpPr>
        <p:spPr/>
        <p:txBody>
          <a:bodyPr/>
          <a:lstStyle>
            <a:lvl1pPr>
              <a:defRPr/>
            </a:lvl1pPr>
          </a:lstStyle>
          <a:p>
            <a:pPr>
              <a:defRPr/>
            </a:pPr>
            <a:r>
              <a:rPr lang="en-US"/>
              <a:t>PPT-079-02</a:t>
            </a:r>
          </a:p>
        </p:txBody>
      </p:sp>
      <p:sp>
        <p:nvSpPr>
          <p:cNvPr id="7" name="Slide Number Placeholder 5">
            <a:extLst>
              <a:ext uri="{FF2B5EF4-FFF2-40B4-BE49-F238E27FC236}">
                <a16:creationId xmlns:a16="http://schemas.microsoft.com/office/drawing/2014/main" id="{461DDF3B-A508-4E9A-A02F-8CE2144D9A51}"/>
              </a:ext>
            </a:extLst>
          </p:cNvPr>
          <p:cNvSpPr>
            <a:spLocks noGrp="1"/>
          </p:cNvSpPr>
          <p:nvPr>
            <p:ph type="sldNum" sz="quarter" idx="12"/>
          </p:nvPr>
        </p:nvSpPr>
        <p:spPr/>
        <p:txBody>
          <a:bodyPr/>
          <a:lstStyle>
            <a:lvl1pPr>
              <a:defRPr/>
            </a:lvl1pPr>
          </a:lstStyle>
          <a:p>
            <a:fld id="{4429E310-904E-4D9B-9376-CDA78EC718D9}" type="slidenum">
              <a:rPr lang="en-US" altLang="en-US"/>
              <a:pPr/>
              <a:t>‹#›</a:t>
            </a:fld>
            <a:endParaRPr lang="en-US" altLang="en-US"/>
          </a:p>
        </p:txBody>
      </p:sp>
    </p:spTree>
    <p:extLst>
      <p:ext uri="{BB962C8B-B14F-4D97-AF65-F5344CB8AC3E}">
        <p14:creationId xmlns:p14="http://schemas.microsoft.com/office/powerpoint/2010/main" val="20651770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A1D9AD-5D2F-4E56-BB77-8E2927959285}" type="datetime1">
              <a:rPr lang="en-US" smtClean="0"/>
              <a:t>11/18/2022</a:t>
            </a:fld>
            <a:endParaRPr lang="en-US" dirty="0"/>
          </a:p>
        </p:txBody>
      </p:sp>
      <p:sp>
        <p:nvSpPr>
          <p:cNvPr id="3" name="Footer Placeholder 2"/>
          <p:cNvSpPr>
            <a:spLocks noGrp="1"/>
          </p:cNvSpPr>
          <p:nvPr>
            <p:ph type="ftr" sz="quarter" idx="11"/>
          </p:nvPr>
        </p:nvSpPr>
        <p:spPr/>
        <p:txBody>
          <a:bodyPr/>
          <a:lstStyle/>
          <a:p>
            <a:r>
              <a:rPr lang="en-US"/>
              <a:t>PPT-201-01</a:t>
            </a:r>
            <a:endParaRPr lang="en-US" dirty="0"/>
          </a:p>
        </p:txBody>
      </p:sp>
      <p:sp>
        <p:nvSpPr>
          <p:cNvPr id="4" name="Slide Number Placeholder 3"/>
          <p:cNvSpPr>
            <a:spLocks noGrp="1"/>
          </p:cNvSpPr>
          <p:nvPr>
            <p:ph type="sldNum" sz="quarter" idx="12"/>
          </p:nvPr>
        </p:nvSpPr>
        <p:spPr/>
        <p:txBody>
          <a:bodyPr/>
          <a:lstStyle/>
          <a:p>
            <a:fld id="{9BE020C6-8418-4ED9-9D7D-1D3B1DC1856B}" type="slidenum">
              <a:rPr lang="en-US" smtClean="0"/>
              <a:pPr/>
              <a:t>‹#›</a:t>
            </a:fld>
            <a:endParaRPr lang="en-US" dirty="0"/>
          </a:p>
        </p:txBody>
      </p:sp>
    </p:spTree>
    <p:extLst>
      <p:ext uri="{BB962C8B-B14F-4D97-AF65-F5344CB8AC3E}">
        <p14:creationId xmlns:p14="http://schemas.microsoft.com/office/powerpoint/2010/main" val="35144544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7F1288-3D17-4ACA-AABF-FF3B1254D70B}" type="datetime1">
              <a:rPr lang="en-US" smtClean="0"/>
              <a:t>11/18/2022</a:t>
            </a:fld>
            <a:endParaRPr lang="en-US" dirty="0"/>
          </a:p>
        </p:txBody>
      </p:sp>
      <p:sp>
        <p:nvSpPr>
          <p:cNvPr id="6" name="Footer Placeholder 5"/>
          <p:cNvSpPr>
            <a:spLocks noGrp="1"/>
          </p:cNvSpPr>
          <p:nvPr>
            <p:ph type="ftr" sz="quarter" idx="11"/>
          </p:nvPr>
        </p:nvSpPr>
        <p:spPr/>
        <p:txBody>
          <a:bodyPr/>
          <a:lstStyle/>
          <a:p>
            <a:r>
              <a:rPr lang="en-US"/>
              <a:t>PPT-201-01</a:t>
            </a:r>
            <a:endParaRPr lang="en-US" dirty="0"/>
          </a:p>
        </p:txBody>
      </p:sp>
      <p:sp>
        <p:nvSpPr>
          <p:cNvPr id="7" name="Slide Number Placeholder 6"/>
          <p:cNvSpPr>
            <a:spLocks noGrp="1"/>
          </p:cNvSpPr>
          <p:nvPr>
            <p:ph type="sldNum" sz="quarter" idx="12"/>
          </p:nvPr>
        </p:nvSpPr>
        <p:spPr/>
        <p:txBody>
          <a:bodyPr/>
          <a:lstStyle/>
          <a:p>
            <a:fld id="{9BE020C6-8418-4ED9-9D7D-1D3B1DC1856B}" type="slidenum">
              <a:rPr lang="en-US" smtClean="0"/>
              <a:pPr/>
              <a:t>‹#›</a:t>
            </a:fld>
            <a:endParaRPr lang="en-US" dirty="0"/>
          </a:p>
        </p:txBody>
      </p:sp>
    </p:spTree>
    <p:extLst>
      <p:ext uri="{BB962C8B-B14F-4D97-AF65-F5344CB8AC3E}">
        <p14:creationId xmlns:p14="http://schemas.microsoft.com/office/powerpoint/2010/main" val="3717875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805CBD-C947-4155-83A5-5FB558E091C4}" type="datetime1">
              <a:rPr lang="en-US" smtClean="0"/>
              <a:t>11/18/2022</a:t>
            </a:fld>
            <a:endParaRPr lang="en-US" dirty="0"/>
          </a:p>
        </p:txBody>
      </p:sp>
      <p:sp>
        <p:nvSpPr>
          <p:cNvPr id="6" name="Footer Placeholder 5"/>
          <p:cNvSpPr>
            <a:spLocks noGrp="1"/>
          </p:cNvSpPr>
          <p:nvPr>
            <p:ph type="ftr" sz="quarter" idx="11"/>
          </p:nvPr>
        </p:nvSpPr>
        <p:spPr/>
        <p:txBody>
          <a:bodyPr/>
          <a:lstStyle/>
          <a:p>
            <a:r>
              <a:rPr lang="en-US"/>
              <a:t>PPT-201-01</a:t>
            </a:r>
            <a:endParaRPr lang="en-US" dirty="0"/>
          </a:p>
        </p:txBody>
      </p:sp>
      <p:sp>
        <p:nvSpPr>
          <p:cNvPr id="7" name="Slide Number Placeholder 6"/>
          <p:cNvSpPr>
            <a:spLocks noGrp="1"/>
          </p:cNvSpPr>
          <p:nvPr>
            <p:ph type="sldNum" sz="quarter" idx="12"/>
          </p:nvPr>
        </p:nvSpPr>
        <p:spPr/>
        <p:txBody>
          <a:bodyPr/>
          <a:lstStyle/>
          <a:p>
            <a:fld id="{9BE020C6-8418-4ED9-9D7D-1D3B1DC1856B}" type="slidenum">
              <a:rPr lang="en-US" smtClean="0"/>
              <a:pPr/>
              <a:t>‹#›</a:t>
            </a:fld>
            <a:endParaRPr lang="en-US" dirty="0"/>
          </a:p>
        </p:txBody>
      </p:sp>
    </p:spTree>
    <p:extLst>
      <p:ext uri="{BB962C8B-B14F-4D97-AF65-F5344CB8AC3E}">
        <p14:creationId xmlns:p14="http://schemas.microsoft.com/office/powerpoint/2010/main" val="9593602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0CC31E-6A8F-4EFC-81E6-DE08D790C4DE}" type="datetime1">
              <a:rPr lang="en-US" smtClean="0"/>
              <a:t>11/18/2022</a:t>
            </a:fld>
            <a:endParaRPr lang="en-US" dirty="0"/>
          </a:p>
        </p:txBody>
      </p:sp>
      <p:sp>
        <p:nvSpPr>
          <p:cNvPr id="5" name="Footer Placeholder 4"/>
          <p:cNvSpPr>
            <a:spLocks noGrp="1"/>
          </p:cNvSpPr>
          <p:nvPr>
            <p:ph type="ftr" sz="quarter" idx="11"/>
          </p:nvPr>
        </p:nvSpPr>
        <p:spPr/>
        <p:txBody>
          <a:bodyPr/>
          <a:lstStyle/>
          <a:p>
            <a:r>
              <a:rPr lang="en-US"/>
              <a:t>PPT-201-01</a:t>
            </a:r>
            <a:endParaRPr lang="en-US" dirty="0"/>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dirty="0"/>
          </a:p>
        </p:txBody>
      </p:sp>
    </p:spTree>
    <p:extLst>
      <p:ext uri="{BB962C8B-B14F-4D97-AF65-F5344CB8AC3E}">
        <p14:creationId xmlns:p14="http://schemas.microsoft.com/office/powerpoint/2010/main" val="35816856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8EFB29-1D51-4BDD-BA97-1F3D3B755C08}" type="datetime1">
              <a:rPr lang="en-US" smtClean="0"/>
              <a:t>11/18/2022</a:t>
            </a:fld>
            <a:endParaRPr lang="en-US" dirty="0"/>
          </a:p>
        </p:txBody>
      </p:sp>
      <p:sp>
        <p:nvSpPr>
          <p:cNvPr id="5" name="Footer Placeholder 4"/>
          <p:cNvSpPr>
            <a:spLocks noGrp="1"/>
          </p:cNvSpPr>
          <p:nvPr>
            <p:ph type="ftr" sz="quarter" idx="11"/>
          </p:nvPr>
        </p:nvSpPr>
        <p:spPr/>
        <p:txBody>
          <a:bodyPr/>
          <a:lstStyle/>
          <a:p>
            <a:r>
              <a:rPr lang="en-US"/>
              <a:t>PPT-201-01</a:t>
            </a:r>
            <a:endParaRPr lang="en-US" dirty="0"/>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dirty="0"/>
          </a:p>
        </p:txBody>
      </p:sp>
    </p:spTree>
    <p:extLst>
      <p:ext uri="{BB962C8B-B14F-4D97-AF65-F5344CB8AC3E}">
        <p14:creationId xmlns:p14="http://schemas.microsoft.com/office/powerpoint/2010/main" val="27456521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57200" y="63246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15"/>
          <p:cNvSpPr>
            <a:spLocks noGrp="1"/>
          </p:cNvSpPr>
          <p:nvPr>
            <p:ph type="title"/>
          </p:nvPr>
        </p:nvSpPr>
        <p:spPr>
          <a:xfrm>
            <a:off x="533400" y="381000"/>
            <a:ext cx="51054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4D11621C-CB46-4799-AD2D-D46773746C11}" type="datetime1">
              <a:rPr lang="en-US"/>
              <a:pPr>
                <a:defRPr/>
              </a:pPr>
              <a:t>11/18/2022</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PPT-</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a:p>
        </p:txBody>
      </p:sp>
    </p:spTree>
    <p:extLst>
      <p:ext uri="{BB962C8B-B14F-4D97-AF65-F5344CB8AC3E}">
        <p14:creationId xmlns:p14="http://schemas.microsoft.com/office/powerpoint/2010/main" val="2435221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F610B4F-7319-4B23-9A19-63A768EE0B8D}" type="datetime1">
              <a:rPr lang="en-US"/>
              <a:pPr>
                <a:defRPr/>
              </a:pPr>
              <a:t>11/18/2022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pPr>
              <a:defRPr/>
            </a:pPr>
            <a:fld id="{FE122AA6-D333-4DE2-984A-5C69A963584C}" type="slidenum">
              <a:rPr lang="en-US"/>
              <a:pPr>
                <a:defRPr/>
              </a:pPr>
              <a:t>‹#›</a:t>
            </a:fld>
            <a:endParaRPr lang="en-US"/>
          </a:p>
        </p:txBody>
      </p:sp>
    </p:spTree>
    <p:extLst>
      <p:ext uri="{BB962C8B-B14F-4D97-AF65-F5344CB8AC3E}">
        <p14:creationId xmlns:p14="http://schemas.microsoft.com/office/powerpoint/2010/main" val="38015560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CD260F8-6E90-4F7E-B502-6FF720642986}" type="datetime1">
              <a:rPr lang="en-US"/>
              <a:pPr>
                <a:defRPr/>
              </a:pPr>
              <a:t>11/18/2022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pPr>
              <a:defRPr/>
            </a:pPr>
            <a:fld id="{6DABA46C-1C6A-4D46-943B-A0D09C4A156F}" type="slidenum">
              <a:rPr lang="en-US"/>
              <a:pPr>
                <a:defRPr/>
              </a:pPr>
              <a:t>‹#›</a:t>
            </a:fld>
            <a:endParaRPr lang="en-US"/>
          </a:p>
        </p:txBody>
      </p:sp>
    </p:spTree>
    <p:extLst>
      <p:ext uri="{BB962C8B-B14F-4D97-AF65-F5344CB8AC3E}">
        <p14:creationId xmlns:p14="http://schemas.microsoft.com/office/powerpoint/2010/main" val="8596971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E6E038D-4052-4DBF-8728-A9D8DCF356FE}" type="datetime1">
              <a:rPr lang="en-US"/>
              <a:pPr>
                <a:defRPr/>
              </a:pPr>
              <a:t>11/18/2022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pPr>
              <a:defRPr/>
            </a:pPr>
            <a:fld id="{CBFDA22F-B507-45E0-BEB3-BD419CEFA456}" type="slidenum">
              <a:rPr lang="en-US"/>
              <a:pPr>
                <a:defRPr/>
              </a:pPr>
              <a:t>‹#›</a:t>
            </a:fld>
            <a:endParaRPr lang="en-US"/>
          </a:p>
        </p:txBody>
      </p:sp>
    </p:spTree>
    <p:extLst>
      <p:ext uri="{BB962C8B-B14F-4D97-AF65-F5344CB8AC3E}">
        <p14:creationId xmlns:p14="http://schemas.microsoft.com/office/powerpoint/2010/main" val="39410035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9AD3137-870A-4BAE-860B-4B87F398A10F}" type="datetime1">
              <a:rPr lang="en-US"/>
              <a:pPr>
                <a:defRPr/>
              </a:pPr>
              <a:t>11/18/2022</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PPT-</a:t>
            </a:r>
          </a:p>
        </p:txBody>
      </p:sp>
      <p:sp>
        <p:nvSpPr>
          <p:cNvPr id="9" name="Slide Number Placeholder 5"/>
          <p:cNvSpPr>
            <a:spLocks noGrp="1"/>
          </p:cNvSpPr>
          <p:nvPr>
            <p:ph type="sldNum" sz="quarter" idx="12"/>
          </p:nvPr>
        </p:nvSpPr>
        <p:spPr/>
        <p:txBody>
          <a:bodyPr/>
          <a:lstStyle>
            <a:lvl1pPr>
              <a:defRPr/>
            </a:lvl1pPr>
          </a:lstStyle>
          <a:p>
            <a:pPr>
              <a:defRPr/>
            </a:pPr>
            <a:fld id="{158B34F5-9C3A-4EFB-B267-6B4B1E1D2066}" type="slidenum">
              <a:rPr lang="en-US"/>
              <a:pPr>
                <a:defRPr/>
              </a:pPr>
              <a:t>‹#›</a:t>
            </a:fld>
            <a:endParaRPr lang="en-US"/>
          </a:p>
        </p:txBody>
      </p:sp>
    </p:spTree>
    <p:extLst>
      <p:ext uri="{BB962C8B-B14F-4D97-AF65-F5344CB8AC3E}">
        <p14:creationId xmlns:p14="http://schemas.microsoft.com/office/powerpoint/2010/main" val="2723831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B07D169-81ED-41E9-991A-C7CE62950C7D}"/>
              </a:ext>
            </a:extLst>
          </p:cNvPr>
          <p:cNvSpPr>
            <a:spLocks noGrp="1"/>
          </p:cNvSpPr>
          <p:nvPr>
            <p:ph type="dt" sz="half" idx="10"/>
          </p:nvPr>
        </p:nvSpPr>
        <p:spPr/>
        <p:txBody>
          <a:bodyPr/>
          <a:lstStyle>
            <a:lvl1pPr>
              <a:defRPr/>
            </a:lvl1pPr>
          </a:lstStyle>
          <a:p>
            <a:pPr>
              <a:defRPr/>
            </a:pPr>
            <a:fld id="{AA7AB254-6789-4DAA-8E53-651A7CC583B2}" type="datetime1">
              <a:rPr lang="en-US"/>
              <a:pPr>
                <a:defRPr/>
              </a:pPr>
              <a:t>11/18/2022</a:t>
            </a:fld>
            <a:endParaRPr lang="en-US" dirty="0"/>
          </a:p>
        </p:txBody>
      </p:sp>
      <p:sp>
        <p:nvSpPr>
          <p:cNvPr id="8" name="Footer Placeholder 4">
            <a:extLst>
              <a:ext uri="{FF2B5EF4-FFF2-40B4-BE49-F238E27FC236}">
                <a16:creationId xmlns:a16="http://schemas.microsoft.com/office/drawing/2014/main" id="{7D41504D-02BE-4411-9D22-46FE5E1E317E}"/>
              </a:ext>
            </a:extLst>
          </p:cNvPr>
          <p:cNvSpPr>
            <a:spLocks noGrp="1"/>
          </p:cNvSpPr>
          <p:nvPr>
            <p:ph type="ftr" sz="quarter" idx="11"/>
          </p:nvPr>
        </p:nvSpPr>
        <p:spPr/>
        <p:txBody>
          <a:bodyPr/>
          <a:lstStyle>
            <a:lvl1pPr>
              <a:defRPr/>
            </a:lvl1pPr>
          </a:lstStyle>
          <a:p>
            <a:pPr>
              <a:defRPr/>
            </a:pPr>
            <a:r>
              <a:rPr lang="en-US"/>
              <a:t>PPT-079-02</a:t>
            </a:r>
          </a:p>
        </p:txBody>
      </p:sp>
      <p:sp>
        <p:nvSpPr>
          <p:cNvPr id="9" name="Slide Number Placeholder 5">
            <a:extLst>
              <a:ext uri="{FF2B5EF4-FFF2-40B4-BE49-F238E27FC236}">
                <a16:creationId xmlns:a16="http://schemas.microsoft.com/office/drawing/2014/main" id="{5C093AD1-851B-41B4-8AF6-03BDF002533F}"/>
              </a:ext>
            </a:extLst>
          </p:cNvPr>
          <p:cNvSpPr>
            <a:spLocks noGrp="1"/>
          </p:cNvSpPr>
          <p:nvPr>
            <p:ph type="sldNum" sz="quarter" idx="12"/>
          </p:nvPr>
        </p:nvSpPr>
        <p:spPr/>
        <p:txBody>
          <a:bodyPr/>
          <a:lstStyle>
            <a:lvl1pPr>
              <a:defRPr/>
            </a:lvl1pPr>
          </a:lstStyle>
          <a:p>
            <a:fld id="{725E59A3-315E-4F13-A595-D91F7703D0C2}" type="slidenum">
              <a:rPr lang="en-US" altLang="en-US"/>
              <a:pPr/>
              <a:t>‹#›</a:t>
            </a:fld>
            <a:endParaRPr lang="en-US" altLang="en-US"/>
          </a:p>
        </p:txBody>
      </p:sp>
    </p:spTree>
    <p:extLst>
      <p:ext uri="{BB962C8B-B14F-4D97-AF65-F5344CB8AC3E}">
        <p14:creationId xmlns:p14="http://schemas.microsoft.com/office/powerpoint/2010/main" val="25828017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510D3BC-889B-4CDE-8359-44B4BB0BFF0B}" type="datetime1">
              <a:rPr lang="en-US"/>
              <a:pPr>
                <a:defRPr/>
              </a:pPr>
              <a:t>11/18/2022</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PPT-</a:t>
            </a:r>
          </a:p>
        </p:txBody>
      </p:sp>
      <p:sp>
        <p:nvSpPr>
          <p:cNvPr id="5" name="Slide Number Placeholder 5"/>
          <p:cNvSpPr>
            <a:spLocks noGrp="1"/>
          </p:cNvSpPr>
          <p:nvPr>
            <p:ph type="sldNum" sz="quarter" idx="12"/>
          </p:nvPr>
        </p:nvSpPr>
        <p:spPr/>
        <p:txBody>
          <a:bodyPr/>
          <a:lstStyle>
            <a:lvl1pPr>
              <a:defRPr/>
            </a:lvl1pPr>
          </a:lstStyle>
          <a:p>
            <a:pPr>
              <a:defRPr/>
            </a:pPr>
            <a:fld id="{34B58A74-B013-4E1A-BCE3-B77E6342078C}" type="slidenum">
              <a:rPr lang="en-US"/>
              <a:pPr>
                <a:defRPr/>
              </a:pPr>
              <a:t>‹#›</a:t>
            </a:fld>
            <a:endParaRPr lang="en-US"/>
          </a:p>
        </p:txBody>
      </p:sp>
    </p:spTree>
    <p:extLst>
      <p:ext uri="{BB962C8B-B14F-4D97-AF65-F5344CB8AC3E}">
        <p14:creationId xmlns:p14="http://schemas.microsoft.com/office/powerpoint/2010/main" val="40766738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17331EE-C456-4CA5-8536-6B30B3E6E828}" type="datetime1">
              <a:rPr lang="en-US"/>
              <a:pPr>
                <a:defRPr/>
              </a:pPr>
              <a:t>11/18/2022</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PPT-</a:t>
            </a:r>
          </a:p>
        </p:txBody>
      </p:sp>
      <p:sp>
        <p:nvSpPr>
          <p:cNvPr id="4" name="Slide Number Placeholder 5"/>
          <p:cNvSpPr>
            <a:spLocks noGrp="1"/>
          </p:cNvSpPr>
          <p:nvPr>
            <p:ph type="sldNum" sz="quarter" idx="12"/>
          </p:nvPr>
        </p:nvSpPr>
        <p:spPr/>
        <p:txBody>
          <a:bodyPr/>
          <a:lstStyle>
            <a:lvl1pPr>
              <a:defRPr/>
            </a:lvl1pPr>
          </a:lstStyle>
          <a:p>
            <a:pPr>
              <a:defRPr/>
            </a:pPr>
            <a:fld id="{44DFD2EA-D3F5-49E2-8BE8-2CEF3C187FD3}" type="slidenum">
              <a:rPr lang="en-US"/>
              <a:pPr>
                <a:defRPr/>
              </a:pPr>
              <a:t>‹#›</a:t>
            </a:fld>
            <a:endParaRPr lang="en-US"/>
          </a:p>
        </p:txBody>
      </p:sp>
    </p:spTree>
    <p:extLst>
      <p:ext uri="{BB962C8B-B14F-4D97-AF65-F5344CB8AC3E}">
        <p14:creationId xmlns:p14="http://schemas.microsoft.com/office/powerpoint/2010/main" val="25593981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6840A8C-537B-460B-A72F-0BEAC52ADEBA}" type="datetime1">
              <a:rPr lang="en-US"/>
              <a:pPr>
                <a:defRPr/>
              </a:pPr>
              <a:t>11/18/2022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pPr>
              <a:defRPr/>
            </a:pPr>
            <a:fld id="{B6981BDA-F040-416D-BE93-D0BC9AE32FF8}" type="slidenum">
              <a:rPr lang="en-US"/>
              <a:pPr>
                <a:defRPr/>
              </a:pPr>
              <a:t>‹#›</a:t>
            </a:fld>
            <a:endParaRPr lang="en-US"/>
          </a:p>
        </p:txBody>
      </p:sp>
    </p:spTree>
    <p:extLst>
      <p:ext uri="{BB962C8B-B14F-4D97-AF65-F5344CB8AC3E}">
        <p14:creationId xmlns:p14="http://schemas.microsoft.com/office/powerpoint/2010/main" val="40336209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48E1306-387F-4D3D-A669-596DF03F0240}" type="datetime1">
              <a:rPr lang="en-US"/>
              <a:pPr>
                <a:defRPr/>
              </a:pPr>
              <a:t>11/18/2022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pPr>
              <a:defRPr/>
            </a:pPr>
            <a:fld id="{0BC5F6DB-50AE-44A5-9440-65913111D36E}" type="slidenum">
              <a:rPr lang="en-US"/>
              <a:pPr>
                <a:defRPr/>
              </a:pPr>
              <a:t>‹#›</a:t>
            </a:fld>
            <a:endParaRPr lang="en-US"/>
          </a:p>
        </p:txBody>
      </p:sp>
    </p:spTree>
    <p:extLst>
      <p:ext uri="{BB962C8B-B14F-4D97-AF65-F5344CB8AC3E}">
        <p14:creationId xmlns:p14="http://schemas.microsoft.com/office/powerpoint/2010/main" val="6136400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C7E3434-6900-4E00-9B9B-091B04B772E4}" type="datetime1">
              <a:rPr lang="en-US"/>
              <a:pPr>
                <a:defRPr/>
              </a:pPr>
              <a:t>11/18/2022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pPr>
              <a:defRPr/>
            </a:pPr>
            <a:fld id="{8B6D9DAF-4CE9-40D3-8F27-52C191682619}" type="slidenum">
              <a:rPr lang="en-US"/>
              <a:pPr>
                <a:defRPr/>
              </a:pPr>
              <a:t>‹#›</a:t>
            </a:fld>
            <a:endParaRPr lang="en-US"/>
          </a:p>
        </p:txBody>
      </p:sp>
    </p:spTree>
    <p:extLst>
      <p:ext uri="{BB962C8B-B14F-4D97-AF65-F5344CB8AC3E}">
        <p14:creationId xmlns:p14="http://schemas.microsoft.com/office/powerpoint/2010/main" val="14459870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7CD7B73-656E-486A-94F0-5BE5210935C1}" type="datetime1">
              <a:rPr lang="en-US"/>
              <a:pPr>
                <a:defRPr/>
              </a:pPr>
              <a:t>11/18/2022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pPr>
              <a:defRPr/>
            </a:pPr>
            <a:fld id="{60FAD0F8-4AAB-4720-97A0-1787E62B6C55}" type="slidenum">
              <a:rPr lang="en-US"/>
              <a:pPr>
                <a:defRPr/>
              </a:pPr>
              <a:t>‹#›</a:t>
            </a:fld>
            <a:endParaRPr lang="en-US"/>
          </a:p>
        </p:txBody>
      </p:sp>
    </p:spTree>
    <p:extLst>
      <p:ext uri="{BB962C8B-B14F-4D97-AF65-F5344CB8AC3E}">
        <p14:creationId xmlns:p14="http://schemas.microsoft.com/office/powerpoint/2010/main" val="1721547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6B6940C-2AF6-470C-A172-F1C6F6B2513A}"/>
              </a:ext>
            </a:extLst>
          </p:cNvPr>
          <p:cNvSpPr>
            <a:spLocks noGrp="1"/>
          </p:cNvSpPr>
          <p:nvPr>
            <p:ph type="dt" sz="half" idx="10"/>
          </p:nvPr>
        </p:nvSpPr>
        <p:spPr/>
        <p:txBody>
          <a:bodyPr/>
          <a:lstStyle>
            <a:lvl1pPr>
              <a:defRPr/>
            </a:lvl1pPr>
          </a:lstStyle>
          <a:p>
            <a:pPr>
              <a:defRPr/>
            </a:pPr>
            <a:fld id="{48D6300A-CAD6-45AF-B783-41227E03DFAD}" type="datetime1">
              <a:rPr lang="en-US"/>
              <a:pPr>
                <a:defRPr/>
              </a:pPr>
              <a:t>11/18/2022</a:t>
            </a:fld>
            <a:endParaRPr lang="en-US" dirty="0"/>
          </a:p>
        </p:txBody>
      </p:sp>
      <p:sp>
        <p:nvSpPr>
          <p:cNvPr id="4" name="Footer Placeholder 4">
            <a:extLst>
              <a:ext uri="{FF2B5EF4-FFF2-40B4-BE49-F238E27FC236}">
                <a16:creationId xmlns:a16="http://schemas.microsoft.com/office/drawing/2014/main" id="{5928646F-53DE-4961-A841-E0C9EA67458B}"/>
              </a:ext>
            </a:extLst>
          </p:cNvPr>
          <p:cNvSpPr>
            <a:spLocks noGrp="1"/>
          </p:cNvSpPr>
          <p:nvPr>
            <p:ph type="ftr" sz="quarter" idx="11"/>
          </p:nvPr>
        </p:nvSpPr>
        <p:spPr/>
        <p:txBody>
          <a:bodyPr/>
          <a:lstStyle>
            <a:lvl1pPr>
              <a:defRPr/>
            </a:lvl1pPr>
          </a:lstStyle>
          <a:p>
            <a:pPr>
              <a:defRPr/>
            </a:pPr>
            <a:r>
              <a:rPr lang="en-US"/>
              <a:t>PPT-079-02</a:t>
            </a:r>
          </a:p>
        </p:txBody>
      </p:sp>
      <p:sp>
        <p:nvSpPr>
          <p:cNvPr id="5" name="Slide Number Placeholder 5">
            <a:extLst>
              <a:ext uri="{FF2B5EF4-FFF2-40B4-BE49-F238E27FC236}">
                <a16:creationId xmlns:a16="http://schemas.microsoft.com/office/drawing/2014/main" id="{FDC79B88-9364-49C4-9028-2B89BCC226CB}"/>
              </a:ext>
            </a:extLst>
          </p:cNvPr>
          <p:cNvSpPr>
            <a:spLocks noGrp="1"/>
          </p:cNvSpPr>
          <p:nvPr>
            <p:ph type="sldNum" sz="quarter" idx="12"/>
          </p:nvPr>
        </p:nvSpPr>
        <p:spPr/>
        <p:txBody>
          <a:bodyPr/>
          <a:lstStyle>
            <a:lvl1pPr>
              <a:defRPr/>
            </a:lvl1pPr>
          </a:lstStyle>
          <a:p>
            <a:fld id="{BCAA5D48-1DDF-4991-9B19-C4F03B378F82}" type="slidenum">
              <a:rPr lang="en-US" altLang="en-US"/>
              <a:pPr/>
              <a:t>‹#›</a:t>
            </a:fld>
            <a:endParaRPr lang="en-US" altLang="en-US"/>
          </a:p>
        </p:txBody>
      </p:sp>
    </p:spTree>
    <p:extLst>
      <p:ext uri="{BB962C8B-B14F-4D97-AF65-F5344CB8AC3E}">
        <p14:creationId xmlns:p14="http://schemas.microsoft.com/office/powerpoint/2010/main" val="161730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FF6EC40-4D71-40A4-BCD3-2CF2C710194D}"/>
              </a:ext>
            </a:extLst>
          </p:cNvPr>
          <p:cNvSpPr>
            <a:spLocks noGrp="1"/>
          </p:cNvSpPr>
          <p:nvPr>
            <p:ph type="dt" sz="half" idx="10"/>
          </p:nvPr>
        </p:nvSpPr>
        <p:spPr/>
        <p:txBody>
          <a:bodyPr/>
          <a:lstStyle>
            <a:lvl1pPr>
              <a:defRPr/>
            </a:lvl1pPr>
          </a:lstStyle>
          <a:p>
            <a:pPr>
              <a:defRPr/>
            </a:pPr>
            <a:fld id="{92B628C9-6969-4359-9898-713FADA1B67C}" type="datetime1">
              <a:rPr lang="en-US"/>
              <a:pPr>
                <a:defRPr/>
              </a:pPr>
              <a:t>11/18/2022</a:t>
            </a:fld>
            <a:endParaRPr lang="en-US" dirty="0"/>
          </a:p>
        </p:txBody>
      </p:sp>
      <p:sp>
        <p:nvSpPr>
          <p:cNvPr id="3" name="Footer Placeholder 4">
            <a:extLst>
              <a:ext uri="{FF2B5EF4-FFF2-40B4-BE49-F238E27FC236}">
                <a16:creationId xmlns:a16="http://schemas.microsoft.com/office/drawing/2014/main" id="{C1B36874-24A9-405A-B136-C368F8F04733}"/>
              </a:ext>
            </a:extLst>
          </p:cNvPr>
          <p:cNvSpPr>
            <a:spLocks noGrp="1"/>
          </p:cNvSpPr>
          <p:nvPr>
            <p:ph type="ftr" sz="quarter" idx="11"/>
          </p:nvPr>
        </p:nvSpPr>
        <p:spPr/>
        <p:txBody>
          <a:bodyPr/>
          <a:lstStyle>
            <a:lvl1pPr>
              <a:defRPr/>
            </a:lvl1pPr>
          </a:lstStyle>
          <a:p>
            <a:pPr>
              <a:defRPr/>
            </a:pPr>
            <a:r>
              <a:rPr lang="en-US"/>
              <a:t>PPT-079-02</a:t>
            </a:r>
          </a:p>
        </p:txBody>
      </p:sp>
      <p:sp>
        <p:nvSpPr>
          <p:cNvPr id="4" name="Slide Number Placeholder 5">
            <a:extLst>
              <a:ext uri="{FF2B5EF4-FFF2-40B4-BE49-F238E27FC236}">
                <a16:creationId xmlns:a16="http://schemas.microsoft.com/office/drawing/2014/main" id="{93F75AB8-04E7-49CE-9EBF-4004A88A5E75}"/>
              </a:ext>
            </a:extLst>
          </p:cNvPr>
          <p:cNvSpPr>
            <a:spLocks noGrp="1"/>
          </p:cNvSpPr>
          <p:nvPr>
            <p:ph type="sldNum" sz="quarter" idx="12"/>
          </p:nvPr>
        </p:nvSpPr>
        <p:spPr/>
        <p:txBody>
          <a:bodyPr/>
          <a:lstStyle>
            <a:lvl1pPr>
              <a:defRPr/>
            </a:lvl1pPr>
          </a:lstStyle>
          <a:p>
            <a:fld id="{13B1CCA0-42BB-4B9D-B8E8-92FE95ECBB74}" type="slidenum">
              <a:rPr lang="en-US" altLang="en-US"/>
              <a:pPr/>
              <a:t>‹#›</a:t>
            </a:fld>
            <a:endParaRPr lang="en-US" altLang="en-US"/>
          </a:p>
        </p:txBody>
      </p:sp>
    </p:spTree>
    <p:extLst>
      <p:ext uri="{BB962C8B-B14F-4D97-AF65-F5344CB8AC3E}">
        <p14:creationId xmlns:p14="http://schemas.microsoft.com/office/powerpoint/2010/main" val="3486409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4A9D9D0-3F76-4DFA-8FE7-8757DD1C729D}"/>
              </a:ext>
            </a:extLst>
          </p:cNvPr>
          <p:cNvSpPr>
            <a:spLocks noGrp="1"/>
          </p:cNvSpPr>
          <p:nvPr>
            <p:ph type="dt" sz="half" idx="10"/>
          </p:nvPr>
        </p:nvSpPr>
        <p:spPr/>
        <p:txBody>
          <a:bodyPr/>
          <a:lstStyle>
            <a:lvl1pPr>
              <a:defRPr/>
            </a:lvl1pPr>
          </a:lstStyle>
          <a:p>
            <a:pPr>
              <a:defRPr/>
            </a:pPr>
            <a:fld id="{EDFC0ABE-A9B4-4E7B-9F6C-276531F55F59}" type="datetime1">
              <a:rPr lang="en-US"/>
              <a:pPr>
                <a:defRPr/>
              </a:pPr>
              <a:t>11/18/2022</a:t>
            </a:fld>
            <a:endParaRPr lang="en-US" dirty="0"/>
          </a:p>
        </p:txBody>
      </p:sp>
      <p:sp>
        <p:nvSpPr>
          <p:cNvPr id="6" name="Footer Placeholder 4">
            <a:extLst>
              <a:ext uri="{FF2B5EF4-FFF2-40B4-BE49-F238E27FC236}">
                <a16:creationId xmlns:a16="http://schemas.microsoft.com/office/drawing/2014/main" id="{8FC5FAEF-2138-4CC3-A8CD-3EE01C952331}"/>
              </a:ext>
            </a:extLst>
          </p:cNvPr>
          <p:cNvSpPr>
            <a:spLocks noGrp="1"/>
          </p:cNvSpPr>
          <p:nvPr>
            <p:ph type="ftr" sz="quarter" idx="11"/>
          </p:nvPr>
        </p:nvSpPr>
        <p:spPr/>
        <p:txBody>
          <a:bodyPr/>
          <a:lstStyle>
            <a:lvl1pPr>
              <a:defRPr/>
            </a:lvl1pPr>
          </a:lstStyle>
          <a:p>
            <a:pPr>
              <a:defRPr/>
            </a:pPr>
            <a:r>
              <a:rPr lang="en-US"/>
              <a:t>PPT-079-02</a:t>
            </a:r>
          </a:p>
        </p:txBody>
      </p:sp>
      <p:sp>
        <p:nvSpPr>
          <p:cNvPr id="7" name="Slide Number Placeholder 5">
            <a:extLst>
              <a:ext uri="{FF2B5EF4-FFF2-40B4-BE49-F238E27FC236}">
                <a16:creationId xmlns:a16="http://schemas.microsoft.com/office/drawing/2014/main" id="{CDDB8914-1B0E-4D9F-80BD-312034F743D6}"/>
              </a:ext>
            </a:extLst>
          </p:cNvPr>
          <p:cNvSpPr>
            <a:spLocks noGrp="1"/>
          </p:cNvSpPr>
          <p:nvPr>
            <p:ph type="sldNum" sz="quarter" idx="12"/>
          </p:nvPr>
        </p:nvSpPr>
        <p:spPr/>
        <p:txBody>
          <a:bodyPr/>
          <a:lstStyle>
            <a:lvl1pPr>
              <a:defRPr/>
            </a:lvl1pPr>
          </a:lstStyle>
          <a:p>
            <a:fld id="{2A7EA6C5-88C5-4815-999D-35726673574B}" type="slidenum">
              <a:rPr lang="en-US" altLang="en-US"/>
              <a:pPr/>
              <a:t>‹#›</a:t>
            </a:fld>
            <a:endParaRPr lang="en-US" altLang="en-US"/>
          </a:p>
        </p:txBody>
      </p:sp>
    </p:spTree>
    <p:extLst>
      <p:ext uri="{BB962C8B-B14F-4D97-AF65-F5344CB8AC3E}">
        <p14:creationId xmlns:p14="http://schemas.microsoft.com/office/powerpoint/2010/main" val="1966182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6B384DB-B933-4A73-A72E-2303FBACAD71}"/>
              </a:ext>
            </a:extLst>
          </p:cNvPr>
          <p:cNvSpPr>
            <a:spLocks noGrp="1"/>
          </p:cNvSpPr>
          <p:nvPr>
            <p:ph type="dt" sz="half" idx="10"/>
          </p:nvPr>
        </p:nvSpPr>
        <p:spPr/>
        <p:txBody>
          <a:bodyPr/>
          <a:lstStyle>
            <a:lvl1pPr>
              <a:defRPr/>
            </a:lvl1pPr>
          </a:lstStyle>
          <a:p>
            <a:pPr>
              <a:defRPr/>
            </a:pPr>
            <a:fld id="{476C24F1-8DF5-4125-87A8-7D014AA93BA6}" type="datetime1">
              <a:rPr lang="en-US"/>
              <a:pPr>
                <a:defRPr/>
              </a:pPr>
              <a:t>11/18/2022</a:t>
            </a:fld>
            <a:endParaRPr lang="en-US" dirty="0"/>
          </a:p>
        </p:txBody>
      </p:sp>
      <p:sp>
        <p:nvSpPr>
          <p:cNvPr id="6" name="Footer Placeholder 4">
            <a:extLst>
              <a:ext uri="{FF2B5EF4-FFF2-40B4-BE49-F238E27FC236}">
                <a16:creationId xmlns:a16="http://schemas.microsoft.com/office/drawing/2014/main" id="{B915997B-D1C4-4690-AB3C-E258852D133D}"/>
              </a:ext>
            </a:extLst>
          </p:cNvPr>
          <p:cNvSpPr>
            <a:spLocks noGrp="1"/>
          </p:cNvSpPr>
          <p:nvPr>
            <p:ph type="ftr" sz="quarter" idx="11"/>
          </p:nvPr>
        </p:nvSpPr>
        <p:spPr/>
        <p:txBody>
          <a:bodyPr/>
          <a:lstStyle>
            <a:lvl1pPr>
              <a:defRPr/>
            </a:lvl1pPr>
          </a:lstStyle>
          <a:p>
            <a:pPr>
              <a:defRPr/>
            </a:pPr>
            <a:r>
              <a:rPr lang="en-US"/>
              <a:t>PPT-079-02</a:t>
            </a:r>
          </a:p>
        </p:txBody>
      </p:sp>
      <p:sp>
        <p:nvSpPr>
          <p:cNvPr id="7" name="Slide Number Placeholder 5">
            <a:extLst>
              <a:ext uri="{FF2B5EF4-FFF2-40B4-BE49-F238E27FC236}">
                <a16:creationId xmlns:a16="http://schemas.microsoft.com/office/drawing/2014/main" id="{6127DBE4-17E7-4C11-B564-3D495F399A0D}"/>
              </a:ext>
            </a:extLst>
          </p:cNvPr>
          <p:cNvSpPr>
            <a:spLocks noGrp="1"/>
          </p:cNvSpPr>
          <p:nvPr>
            <p:ph type="sldNum" sz="quarter" idx="12"/>
          </p:nvPr>
        </p:nvSpPr>
        <p:spPr/>
        <p:txBody>
          <a:bodyPr/>
          <a:lstStyle>
            <a:lvl1pPr>
              <a:defRPr/>
            </a:lvl1pPr>
          </a:lstStyle>
          <a:p>
            <a:fld id="{6169BEFC-2355-4D02-94BF-ACD0B2A3FB57}" type="slidenum">
              <a:rPr lang="en-US" altLang="en-US"/>
              <a:pPr/>
              <a:t>‹#›</a:t>
            </a:fld>
            <a:endParaRPr lang="en-US" altLang="en-US"/>
          </a:p>
        </p:txBody>
      </p:sp>
    </p:spTree>
    <p:extLst>
      <p:ext uri="{BB962C8B-B14F-4D97-AF65-F5344CB8AC3E}">
        <p14:creationId xmlns:p14="http://schemas.microsoft.com/office/powerpoint/2010/main" val="497675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F59E79D-7EBE-4A88-9A6A-C3130E87DAF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6AF8F02-842E-4876-AF5C-30A855F9F39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AB6CBFA-E10B-499E-82BC-1F828F4039BB}"/>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3F06B2C5-B09F-42F6-B125-AE2C4256AA0C}" type="datetime1">
              <a:rPr lang="en-US"/>
              <a:pPr>
                <a:defRPr/>
              </a:pPr>
              <a:t>11/18/2022</a:t>
            </a:fld>
            <a:endParaRPr lang="en-US" dirty="0"/>
          </a:p>
        </p:txBody>
      </p:sp>
      <p:sp>
        <p:nvSpPr>
          <p:cNvPr id="5" name="Footer Placeholder 4">
            <a:extLst>
              <a:ext uri="{FF2B5EF4-FFF2-40B4-BE49-F238E27FC236}">
                <a16:creationId xmlns:a16="http://schemas.microsoft.com/office/drawing/2014/main" id="{F9BF9736-A3D8-44F8-A3E3-5ED277CB7A4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r>
              <a:rPr lang="en-US"/>
              <a:t>PPT-079-02</a:t>
            </a:r>
          </a:p>
        </p:txBody>
      </p:sp>
      <p:sp>
        <p:nvSpPr>
          <p:cNvPr id="6" name="Slide Number Placeholder 5">
            <a:extLst>
              <a:ext uri="{FF2B5EF4-FFF2-40B4-BE49-F238E27FC236}">
                <a16:creationId xmlns:a16="http://schemas.microsoft.com/office/drawing/2014/main" id="{2E5CD45D-BBE3-4E86-82F3-258B7100300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F0D46BC0-E636-4A50-B26E-D7CD1007B72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978" r:id="rId1"/>
    <p:sldLayoutId id="2147484947" r:id="rId2"/>
    <p:sldLayoutId id="2147484948" r:id="rId3"/>
    <p:sldLayoutId id="2147484949" r:id="rId4"/>
    <p:sldLayoutId id="2147484950" r:id="rId5"/>
    <p:sldLayoutId id="2147484951" r:id="rId6"/>
    <p:sldLayoutId id="2147484952" r:id="rId7"/>
    <p:sldLayoutId id="2147484953" r:id="rId8"/>
    <p:sldLayoutId id="2147484954" r:id="rId9"/>
    <p:sldLayoutId id="2147484955" r:id="rId10"/>
    <p:sldLayoutId id="2147484956"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BB1DF30A-49CA-40A5-BC54-7EA78688D58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4E93DC1-00D5-4EB3-9A86-8A9B5C8F105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ECE6B92-82F7-41B7-B6E3-E973F98D53E2}"/>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E9EC037-F56B-42DE-BFCD-FB2ED644EEB6}" type="datetime1">
              <a:rPr lang="en-US"/>
              <a:pPr>
                <a:defRPr/>
              </a:pPr>
              <a:t>11/18/2022</a:t>
            </a:fld>
            <a:endParaRPr lang="en-US" dirty="0"/>
          </a:p>
        </p:txBody>
      </p:sp>
      <p:sp>
        <p:nvSpPr>
          <p:cNvPr id="5" name="Footer Placeholder 4">
            <a:extLst>
              <a:ext uri="{FF2B5EF4-FFF2-40B4-BE49-F238E27FC236}">
                <a16:creationId xmlns:a16="http://schemas.microsoft.com/office/drawing/2014/main" id="{906662E4-37BD-46E2-BFB1-724DD94C447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r>
              <a:rPr lang="en-US"/>
              <a:t>PPT-079-02</a:t>
            </a:r>
          </a:p>
        </p:txBody>
      </p:sp>
      <p:sp>
        <p:nvSpPr>
          <p:cNvPr id="6" name="Slide Number Placeholder 5">
            <a:extLst>
              <a:ext uri="{FF2B5EF4-FFF2-40B4-BE49-F238E27FC236}">
                <a16:creationId xmlns:a16="http://schemas.microsoft.com/office/drawing/2014/main" id="{B17A3EFE-2012-41A1-8965-4054BE70ED1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7E1631D9-D1DD-47FD-993E-882F230516E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957" r:id="rId1"/>
    <p:sldLayoutId id="2147484958" r:id="rId2"/>
    <p:sldLayoutId id="2147484959" r:id="rId3"/>
    <p:sldLayoutId id="2147484960" r:id="rId4"/>
    <p:sldLayoutId id="2147484961" r:id="rId5"/>
    <p:sldLayoutId id="2147484962" r:id="rId6"/>
    <p:sldLayoutId id="2147484963" r:id="rId7"/>
    <p:sldLayoutId id="2147484964" r:id="rId8"/>
    <p:sldLayoutId id="2147484965" r:id="rId9"/>
    <p:sldLayoutId id="2147484966" r:id="rId10"/>
    <p:sldLayoutId id="2147484967"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87644299-5749-431E-9951-53BE637585BC}"/>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24244841-DD0B-4D7C-87E3-5071F5CA4CF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368E30B-66E6-49D4-8E79-224E2CA068B2}"/>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pPr>
              <a:defRPr/>
            </a:pPr>
            <a:fld id="{B7B089BF-4C7A-4B12-9357-C94189378A31}" type="datetime1">
              <a:rPr lang="en-US"/>
              <a:pPr>
                <a:defRPr/>
              </a:pPr>
              <a:t>11/18/2022</a:t>
            </a:fld>
            <a:endParaRPr lang="en-US" dirty="0"/>
          </a:p>
        </p:txBody>
      </p:sp>
      <p:sp>
        <p:nvSpPr>
          <p:cNvPr id="5" name="Footer Placeholder 4">
            <a:extLst>
              <a:ext uri="{FF2B5EF4-FFF2-40B4-BE49-F238E27FC236}">
                <a16:creationId xmlns:a16="http://schemas.microsoft.com/office/drawing/2014/main" id="{08D487E5-427D-4F8A-9437-9D8F6C45FE3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pPr>
              <a:defRPr/>
            </a:pPr>
            <a:r>
              <a:rPr lang="en-US"/>
              <a:t>PPT-079-02</a:t>
            </a:r>
            <a:endParaRPr lang="en-US" dirty="0"/>
          </a:p>
        </p:txBody>
      </p:sp>
      <p:sp>
        <p:nvSpPr>
          <p:cNvPr id="6" name="Slide Number Placeholder 5">
            <a:extLst>
              <a:ext uri="{FF2B5EF4-FFF2-40B4-BE49-F238E27FC236}">
                <a16:creationId xmlns:a16="http://schemas.microsoft.com/office/drawing/2014/main" id="{E6592925-01EE-40C7-ACAD-DBB7F00937B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136BDCE9-B787-4A3F-BFE1-F6A1B37C51A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979" r:id="rId1"/>
    <p:sldLayoutId id="2147484968" r:id="rId2"/>
    <p:sldLayoutId id="2147484969" r:id="rId3"/>
    <p:sldLayoutId id="2147484970" r:id="rId4"/>
    <p:sldLayoutId id="2147484971" r:id="rId5"/>
    <p:sldLayoutId id="2147484972" r:id="rId6"/>
    <p:sldLayoutId id="2147484973" r:id="rId7"/>
    <p:sldLayoutId id="2147484974" r:id="rId8"/>
    <p:sldLayoutId id="2147484975" r:id="rId9"/>
    <p:sldLayoutId id="2147484976" r:id="rId10"/>
    <p:sldLayoutId id="2147484977"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4640AAA6-FF06-4051-AF09-6E73C3AE1D67}" type="datetime1">
              <a:rPr lang="en-US" smtClean="0"/>
              <a:t>11/18/2022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a:t>PPT-201-01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9BE020C6-8418-4ED9-9D7D-1D3B1DC1856B}" type="slidenum">
              <a:rPr lang="en-US" smtClean="0"/>
              <a:pPr/>
              <a:t>‹#›</a:t>
            </a:fld>
            <a:endParaRPr lang="en-US" dirty="0"/>
          </a:p>
        </p:txBody>
      </p:sp>
    </p:spTree>
    <p:extLst>
      <p:ext uri="{BB962C8B-B14F-4D97-AF65-F5344CB8AC3E}">
        <p14:creationId xmlns:p14="http://schemas.microsoft.com/office/powerpoint/2010/main" val="94224887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A47104C-09FA-4389-88AA-D2D7A0D8CFDD}" type="datetime1">
              <a:rPr lang="en-US"/>
              <a:pPr>
                <a:defRPr/>
              </a:pPr>
              <a:t>11/18/2022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PPT-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6505766-5B6C-4F1A-8C25-C2D7CC6A388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7"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7.jpeg"/></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53.jpeg"/></Relationships>
</file>

<file path=ppt/slides/_rels/slide3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56.jpeg"/><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58.jpeg"/></Relationships>
</file>

<file path=ppt/slides/_rels/slide3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3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67.jpeg"/></Relationships>
</file>

<file path=ppt/slides/_rels/slide3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72.jpeg"/><Relationship Id="rId4" Type="http://schemas.openxmlformats.org/officeDocument/2006/relationships/image" Target="../media/image71.jpeg"/></Relationships>
</file>

<file path=ppt/slides/_rels/slide4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75.jpeg"/><Relationship Id="rId4" Type="http://schemas.openxmlformats.org/officeDocument/2006/relationships/image" Target="../media/image74.jpeg"/></Relationships>
</file>

<file path=ppt/slides/_rels/slide4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78.jpeg"/></Relationships>
</file>

<file path=ppt/slides/_rels/slide4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80.jpeg"/></Relationships>
</file>

<file path=ppt/slides/_rels/slide4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82.jpeg"/></Relationships>
</file>

<file path=ppt/slides/_rels/slide47.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84.jpeg"/></Relationships>
</file>

<file path=ppt/slides/_rels/slide48.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87.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image" Target="../media/image91.jpeg"/></Relationships>
</file>

<file path=ppt/slides/_rels/slide6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7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76.xml"/><Relationship Id="rId1" Type="http://schemas.openxmlformats.org/officeDocument/2006/relationships/slideLayout" Target="../slideLayouts/slideLayout1.xml"/><Relationship Id="rId4" Type="http://schemas.openxmlformats.org/officeDocument/2006/relationships/image" Target="../media/image101.jpe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hyperlink" Target="http://www.worksafe.vic.gov.au/" TargetMode="External"/><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image" Target="../media/image102.jpeg"/><Relationship Id="rId4" Type="http://schemas.openxmlformats.org/officeDocument/2006/relationships/hyperlink" Target="http://www.hsa.ie/eng/Topics/Hazards/Lone_Worker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80.xml"/><Relationship Id="rId1" Type="http://schemas.openxmlformats.org/officeDocument/2006/relationships/slideLayout" Target="../slideLayouts/slideLayout7.xml"/><Relationship Id="rId5" Type="http://schemas.openxmlformats.org/officeDocument/2006/relationships/image" Target="../media/image104.jpeg"/><Relationship Id="rId4" Type="http://schemas.openxmlformats.org/officeDocument/2006/relationships/image" Target="../media/image5.png"/></Relationships>
</file>

<file path=ppt/slides/_rels/slide81.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45.xml"/></Relationships>
</file>

<file path=ppt/slides/_rels/slide82.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82.xml"/><Relationship Id="rId1" Type="http://schemas.openxmlformats.org/officeDocument/2006/relationships/slideLayout" Target="../slideLayouts/slideLayout23.xml"/></Relationships>
</file>

<file path=ppt/slides/_rels/slide8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83.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26C0977B-A561-4821-B6DD-59396896801C}"/>
              </a:ext>
            </a:extLst>
          </p:cNvPr>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Safety When Working Alone</a:t>
            </a:r>
          </a:p>
        </p:txBody>
      </p:sp>
      <p:sp>
        <p:nvSpPr>
          <p:cNvPr id="7171" name="Slide Number Placeholder 3">
            <a:extLst>
              <a:ext uri="{FF2B5EF4-FFF2-40B4-BE49-F238E27FC236}">
                <a16:creationId xmlns:a16="http://schemas.microsoft.com/office/drawing/2014/main" id="{837B4CCD-2D2C-4B52-8682-EF7F2E3E5573}"/>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2A9A24AB-212F-4519-8DE3-83BE96F9EE71}" type="slidenum">
              <a:rPr lang="en-US" altLang="en-US" sz="1400">
                <a:solidFill>
                  <a:schemeClr val="bg1"/>
                </a:solidFill>
                <a:latin typeface="Verdana" panose="020B0604030504040204" pitchFamily="34" charset="0"/>
              </a:rPr>
              <a:pPr algn="ctr">
                <a:spcBef>
                  <a:spcPct val="0"/>
                </a:spcBef>
                <a:buFontTx/>
                <a:buNone/>
              </a:pPr>
              <a:t>1</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E629E291-CBF5-4A5E-9770-92C0357D4C2E}"/>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sp>
        <p:nvSpPr>
          <p:cNvPr id="7173" name="TextBox 5">
            <a:extLst>
              <a:ext uri="{FF2B5EF4-FFF2-40B4-BE49-F238E27FC236}">
                <a16:creationId xmlns:a16="http://schemas.microsoft.com/office/drawing/2014/main" id="{9E4D5A6F-F20D-4F62-A184-8D1B05CF7EDE}"/>
              </a:ext>
            </a:extLst>
          </p:cNvPr>
          <p:cNvSpPr txBox="1">
            <a:spLocks noChangeArrowheads="1"/>
          </p:cNvSpPr>
          <p:nvPr/>
        </p:nvSpPr>
        <p:spPr bwMode="auto">
          <a:xfrm>
            <a:off x="6324600" y="914400"/>
            <a:ext cx="2667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100" i="1">
                <a:latin typeface="Verdana" panose="020B0604030504040204" pitchFamily="34" charset="0"/>
              </a:rPr>
              <a:t>Bureau of Workers’ Compensation </a:t>
            </a:r>
          </a:p>
          <a:p>
            <a:pPr algn="ctr" eaLnBrk="1" hangingPunct="1">
              <a:spcBef>
                <a:spcPct val="0"/>
              </a:spcBef>
              <a:buFontTx/>
              <a:buNone/>
            </a:pPr>
            <a:r>
              <a:rPr lang="en-US" altLang="en-US" sz="1100" i="1">
                <a:latin typeface="Verdana" panose="020B0604030504040204" pitchFamily="34" charset="0"/>
              </a:rPr>
              <a:t>PA Training for Health &amp; Safety                        (PATHS)</a:t>
            </a:r>
          </a:p>
        </p:txBody>
      </p:sp>
      <p:pic>
        <p:nvPicPr>
          <p:cNvPr id="7174" name="Picture 1">
            <a:extLst>
              <a:ext uri="{FF2B5EF4-FFF2-40B4-BE49-F238E27FC236}">
                <a16:creationId xmlns:a16="http://schemas.microsoft.com/office/drawing/2014/main" id="{DCBC1322-6CD6-4D48-9EE1-3AE18C1AC1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62100"/>
            <a:ext cx="3743325"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2">
            <a:extLst>
              <a:ext uri="{FF2B5EF4-FFF2-40B4-BE49-F238E27FC236}">
                <a16:creationId xmlns:a16="http://schemas.microsoft.com/office/drawing/2014/main" id="{8741F497-6F1F-4C5E-9516-98F61545FFA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28900" y="3962400"/>
            <a:ext cx="3906838"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3">
            <a:extLst>
              <a:ext uri="{FF2B5EF4-FFF2-40B4-BE49-F238E27FC236}">
                <a16:creationId xmlns:a16="http://schemas.microsoft.com/office/drawing/2014/main" id="{C4B6EBF2-A532-463D-BE09-ED98091A273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562100"/>
            <a:ext cx="3992563"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13EB1A90-4B49-4AEB-B66F-5DAB8A732965}"/>
              </a:ext>
            </a:extLst>
          </p:cNvPr>
          <p:cNvSpPr>
            <a:spLocks noGrp="1"/>
          </p:cNvSpPr>
          <p:nvPr>
            <p:ph type="ctrTitle"/>
          </p:nvPr>
        </p:nvSpPr>
        <p:spPr>
          <a:xfrm>
            <a:off x="457200" y="381000"/>
            <a:ext cx="5334000" cy="533400"/>
          </a:xfrm>
        </p:spPr>
        <p:txBody>
          <a:bodyPr/>
          <a:lstStyle/>
          <a:p>
            <a:pPr eaLnBrk="1" hangingPunct="1"/>
            <a:r>
              <a:rPr lang="en-US" altLang="en-US" sz="2500">
                <a:solidFill>
                  <a:schemeClr val="bg1"/>
                </a:solidFill>
                <a:latin typeface="Verdana" panose="020B0604030504040204" pitchFamily="34" charset="0"/>
              </a:rPr>
              <a:t>Potential Work Alone Situations</a:t>
            </a:r>
          </a:p>
        </p:txBody>
      </p:sp>
      <p:sp>
        <p:nvSpPr>
          <p:cNvPr id="4099" name="Subtitle 2">
            <a:extLst>
              <a:ext uri="{FF2B5EF4-FFF2-40B4-BE49-F238E27FC236}">
                <a16:creationId xmlns:a16="http://schemas.microsoft.com/office/drawing/2014/main" id="{34D58219-9DF6-4065-832C-B5A457C22D22}"/>
              </a:ext>
            </a:extLst>
          </p:cNvPr>
          <p:cNvSpPr>
            <a:spLocks noGrp="1"/>
          </p:cNvSpPr>
          <p:nvPr>
            <p:ph type="subTitle" idx="1"/>
          </p:nvPr>
        </p:nvSpPr>
        <p:spPr>
          <a:xfrm>
            <a:off x="609600" y="1295400"/>
            <a:ext cx="7924800" cy="4800600"/>
          </a:xfrm>
        </p:spPr>
        <p:txBody>
          <a:bodyPr/>
          <a:lstStyle/>
          <a:p>
            <a:pPr marL="342900" indent="-342900" algn="l" eaLnBrk="1" hangingPunct="1">
              <a:buFont typeface="Wingdings" pitchFamily="2" charset="2"/>
              <a:buChar char="§"/>
              <a:defRPr/>
            </a:pPr>
            <a:r>
              <a:rPr lang="en-US" dirty="0">
                <a:solidFill>
                  <a:srgbClr val="1200F6"/>
                </a:solidFill>
              </a:rPr>
              <a:t>Taxi and Bus Drivers</a:t>
            </a:r>
          </a:p>
          <a:p>
            <a:pPr marL="342900" indent="-342900" algn="l" eaLnBrk="1" hangingPunct="1">
              <a:buFont typeface="Wingdings" pitchFamily="2" charset="2"/>
              <a:buChar char="§"/>
              <a:defRPr/>
            </a:pPr>
            <a:endParaRPr lang="en-US" dirty="0">
              <a:solidFill>
                <a:schemeClr val="tx1"/>
              </a:solidFill>
            </a:endParaRPr>
          </a:p>
          <a:p>
            <a:pPr algn="l" eaLnBrk="1" hangingPunct="1">
              <a:buFont typeface="Arial" charset="0"/>
              <a:buNone/>
              <a:defRPr/>
            </a:pPr>
            <a:endParaRPr lang="en-US" dirty="0">
              <a:solidFill>
                <a:schemeClr val="tx1"/>
              </a:solidFill>
            </a:endParaRPr>
          </a:p>
          <a:p>
            <a:pPr marL="342900" indent="-342900" algn="l" eaLnBrk="1" hangingPunct="1">
              <a:buFont typeface="Wingdings" pitchFamily="2" charset="2"/>
              <a:buChar char="§"/>
              <a:defRPr/>
            </a:pPr>
            <a:endParaRPr lang="en-US" dirty="0">
              <a:solidFill>
                <a:schemeClr val="tx1"/>
              </a:solidFill>
            </a:endParaRPr>
          </a:p>
          <a:p>
            <a:pPr marL="342900" indent="-342900" algn="l" eaLnBrk="1" hangingPunct="1">
              <a:buFont typeface="Wingdings" pitchFamily="2" charset="2"/>
              <a:buChar char="§"/>
              <a:defRPr/>
            </a:pPr>
            <a:endParaRPr lang="en-US" dirty="0">
              <a:solidFill>
                <a:schemeClr val="tx1"/>
              </a:solidFill>
            </a:endParaRPr>
          </a:p>
          <a:p>
            <a:pPr algn="l" eaLnBrk="1" hangingPunct="1">
              <a:buFont typeface="Arial" charset="0"/>
              <a:buNone/>
              <a:defRPr/>
            </a:pPr>
            <a:endParaRPr lang="en-US" dirty="0">
              <a:solidFill>
                <a:schemeClr val="tx1"/>
              </a:solidFill>
            </a:endParaRPr>
          </a:p>
          <a:p>
            <a:pPr marL="342900" indent="-342900" algn="l" eaLnBrk="1" hangingPunct="1">
              <a:buFont typeface="Wingdings" pitchFamily="2" charset="2"/>
              <a:buChar char="§"/>
              <a:defRPr/>
            </a:pPr>
            <a:r>
              <a:rPr lang="en-US" dirty="0">
                <a:solidFill>
                  <a:srgbClr val="1200F6"/>
                </a:solidFill>
              </a:rPr>
              <a:t>Security staff</a:t>
            </a:r>
          </a:p>
          <a:p>
            <a:pPr algn="l" eaLnBrk="1" hangingPunct="1">
              <a:buFont typeface="Arial" charset="0"/>
              <a:buNone/>
              <a:defRPr/>
            </a:pPr>
            <a:endParaRPr lang="en-US" dirty="0">
              <a:solidFill>
                <a:schemeClr val="tx1"/>
              </a:solidFill>
            </a:endParaRPr>
          </a:p>
          <a:p>
            <a:pPr algn="l" eaLnBrk="1" hangingPunct="1">
              <a:buFont typeface="Arial" charset="0"/>
              <a:buNone/>
              <a:defRPr/>
            </a:pPr>
            <a:r>
              <a:rPr lang="en-US" dirty="0">
                <a:solidFill>
                  <a:schemeClr val="tx1"/>
                </a:solidFill>
              </a:rPr>
              <a:t>Any location open 24 hours                                or after hours and dealing                               with public</a:t>
            </a:r>
          </a:p>
          <a:p>
            <a:pPr algn="l" eaLnBrk="1" hangingPunct="1">
              <a:buFont typeface="Arial" charset="0"/>
              <a:buNone/>
              <a:defRPr/>
            </a:pPr>
            <a:endParaRPr lang="en-US" dirty="0">
              <a:solidFill>
                <a:schemeClr val="tx1"/>
              </a:solidFill>
            </a:endParaRPr>
          </a:p>
        </p:txBody>
      </p:sp>
      <p:sp>
        <p:nvSpPr>
          <p:cNvPr id="25604" name="Slide Number Placeholder 3">
            <a:extLst>
              <a:ext uri="{FF2B5EF4-FFF2-40B4-BE49-F238E27FC236}">
                <a16:creationId xmlns:a16="http://schemas.microsoft.com/office/drawing/2014/main" id="{6CE9780C-3A3E-4C0A-AA5D-847C3AA6F439}"/>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E9EA7909-DEBB-4C51-9953-176E36F965F7}" type="slidenum">
              <a:rPr lang="en-US" altLang="en-US" sz="1400">
                <a:solidFill>
                  <a:schemeClr val="bg1"/>
                </a:solidFill>
                <a:latin typeface="Verdana" panose="020B0604030504040204" pitchFamily="34" charset="0"/>
              </a:rPr>
              <a:pPr algn="ctr">
                <a:spcBef>
                  <a:spcPct val="0"/>
                </a:spcBef>
                <a:buFontTx/>
                <a:buNone/>
              </a:pPr>
              <a:t>10</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B1B4370A-A00B-42A5-A247-958888873635}"/>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pic>
        <p:nvPicPr>
          <p:cNvPr id="25606" name="Picture 2" descr="C:\Users\stlane\Pictures\Work Alone\taxi_cab_driver_transportation_business_card-r33355c8e35f0457eaa1c07d1ecb30eb9_i579t_8byvr_512.jpg">
            <a:extLst>
              <a:ext uri="{FF2B5EF4-FFF2-40B4-BE49-F238E27FC236}">
                <a16:creationId xmlns:a16="http://schemas.microsoft.com/office/drawing/2014/main" id="{D018D5E4-B5EC-459F-B164-230E0BCD4F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173" t="25841" r="8173" b="25327"/>
          <a:stretch>
            <a:fillRect/>
          </a:stretch>
        </p:blipFill>
        <p:spPr bwMode="auto">
          <a:xfrm>
            <a:off x="2590800" y="1828800"/>
            <a:ext cx="2878138"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3" descr="C:\Users\stlane\Pictures\Work Alone\bus_driver_1346786205.jpg">
            <a:extLst>
              <a:ext uri="{FF2B5EF4-FFF2-40B4-BE49-F238E27FC236}">
                <a16:creationId xmlns:a16="http://schemas.microsoft.com/office/drawing/2014/main" id="{C7F92204-DEB1-4203-B557-07C6A99278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883" b="5811"/>
          <a:stretch>
            <a:fillRect/>
          </a:stretch>
        </p:blipFill>
        <p:spPr bwMode="auto">
          <a:xfrm>
            <a:off x="5943600" y="1450975"/>
            <a:ext cx="2695575"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4" descr="C:\Users\stlane\Pictures\Work Alone\security-officer-radio.jpg">
            <a:extLst>
              <a:ext uri="{FF2B5EF4-FFF2-40B4-BE49-F238E27FC236}">
                <a16:creationId xmlns:a16="http://schemas.microsoft.com/office/drawing/2014/main" id="{F1E1F82F-BC90-43A8-954A-82B108BE96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428" r="12700" b="5452"/>
          <a:stretch>
            <a:fillRect/>
          </a:stretch>
        </p:blipFill>
        <p:spPr bwMode="auto">
          <a:xfrm>
            <a:off x="5819775" y="3886200"/>
            <a:ext cx="2819400"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5E0E3FC7-1521-481B-8ABC-06A7033C68C7}"/>
              </a:ext>
            </a:extLst>
          </p:cNvPr>
          <p:cNvSpPr>
            <a:spLocks noGrp="1"/>
          </p:cNvSpPr>
          <p:nvPr>
            <p:ph type="ctrTitle"/>
          </p:nvPr>
        </p:nvSpPr>
        <p:spPr>
          <a:xfrm>
            <a:off x="457200" y="381000"/>
            <a:ext cx="5334000" cy="533400"/>
          </a:xfrm>
        </p:spPr>
        <p:txBody>
          <a:bodyPr/>
          <a:lstStyle/>
          <a:p>
            <a:pPr eaLnBrk="1" hangingPunct="1"/>
            <a:r>
              <a:rPr lang="en-US" altLang="en-US" sz="2500">
                <a:solidFill>
                  <a:schemeClr val="bg1"/>
                </a:solidFill>
                <a:latin typeface="Verdana" panose="020B0604030504040204" pitchFamily="34" charset="0"/>
              </a:rPr>
              <a:t>Potential Work Alone Situations</a:t>
            </a:r>
          </a:p>
        </p:txBody>
      </p:sp>
      <p:sp>
        <p:nvSpPr>
          <p:cNvPr id="23555" name="Subtitle 2">
            <a:extLst>
              <a:ext uri="{FF2B5EF4-FFF2-40B4-BE49-F238E27FC236}">
                <a16:creationId xmlns:a16="http://schemas.microsoft.com/office/drawing/2014/main" id="{80F6FC58-D9A7-426A-8CBC-2F9C0240CA96}"/>
              </a:ext>
            </a:extLst>
          </p:cNvPr>
          <p:cNvSpPr>
            <a:spLocks noGrp="1"/>
          </p:cNvSpPr>
          <p:nvPr>
            <p:ph type="subTitle" idx="1"/>
          </p:nvPr>
        </p:nvSpPr>
        <p:spPr>
          <a:xfrm>
            <a:off x="457200" y="1860550"/>
            <a:ext cx="5903913" cy="4114800"/>
          </a:xfrm>
        </p:spPr>
        <p:txBody>
          <a:bodyPr/>
          <a:lstStyle/>
          <a:p>
            <a:pPr marL="342900" indent="-342900" algn="l" eaLnBrk="1" hangingPunct="1">
              <a:buFont typeface="Wingdings" panose="05000000000000000000" pitchFamily="2" charset="2"/>
              <a:buChar char="§"/>
              <a:defRPr/>
            </a:pPr>
            <a:r>
              <a:rPr lang="en-US" altLang="en-US" dirty="0">
                <a:solidFill>
                  <a:srgbClr val="1200F6"/>
                </a:solidFill>
              </a:rPr>
              <a:t>Law Enforcement (Special Assignments): </a:t>
            </a:r>
            <a:r>
              <a:rPr lang="en-US" altLang="en-US" dirty="0">
                <a:solidFill>
                  <a:schemeClr val="tx1"/>
                </a:solidFill>
              </a:rPr>
              <a:t>vehicle incidents,   </a:t>
            </a:r>
            <a:br>
              <a:rPr lang="en-US" altLang="en-US" dirty="0">
                <a:solidFill>
                  <a:schemeClr val="tx1"/>
                </a:solidFill>
              </a:rPr>
            </a:br>
            <a:r>
              <a:rPr lang="en-US" altLang="en-US" dirty="0">
                <a:solidFill>
                  <a:schemeClr val="tx1"/>
                </a:solidFill>
              </a:rPr>
              <a:t>drive-by shootings, medical </a:t>
            </a:r>
            <a:br>
              <a:rPr lang="en-US" altLang="en-US" dirty="0">
                <a:solidFill>
                  <a:schemeClr val="tx1"/>
                </a:solidFill>
              </a:rPr>
            </a:br>
            <a:r>
              <a:rPr lang="en-US" altLang="en-US" dirty="0">
                <a:solidFill>
                  <a:schemeClr val="tx1"/>
                </a:solidFill>
              </a:rPr>
              <a:t>problems.</a:t>
            </a:r>
          </a:p>
          <a:p>
            <a:pPr algn="l" eaLnBrk="1" hangingPunct="1">
              <a:defRPr/>
            </a:pPr>
            <a:endParaRPr lang="en-US" altLang="en-US" dirty="0">
              <a:solidFill>
                <a:schemeClr val="tx1"/>
              </a:solidFill>
            </a:endParaRPr>
          </a:p>
          <a:p>
            <a:pPr algn="l" eaLnBrk="1" hangingPunct="1">
              <a:defRPr/>
            </a:pPr>
            <a:r>
              <a:rPr lang="en-US" altLang="en-US" dirty="0">
                <a:solidFill>
                  <a:schemeClr val="tx1"/>
                </a:solidFill>
              </a:rPr>
              <a:t>Any location in isolation          dealing with public, equipment,             or an actual or potential hazardous situation</a:t>
            </a:r>
          </a:p>
          <a:p>
            <a:pPr algn="l" eaLnBrk="1" hangingPunct="1">
              <a:defRPr/>
            </a:pPr>
            <a:endParaRPr lang="en-US" altLang="en-US" dirty="0">
              <a:solidFill>
                <a:schemeClr val="tx1"/>
              </a:solidFill>
            </a:endParaRPr>
          </a:p>
        </p:txBody>
      </p:sp>
      <p:sp>
        <p:nvSpPr>
          <p:cNvPr id="27652" name="Slide Number Placeholder 3">
            <a:extLst>
              <a:ext uri="{FF2B5EF4-FFF2-40B4-BE49-F238E27FC236}">
                <a16:creationId xmlns:a16="http://schemas.microsoft.com/office/drawing/2014/main" id="{BD1C671D-9F25-4510-BC1B-0F7FEA2B4E8C}"/>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DC673D86-1FAC-4ECD-95E7-B0268A9EF847}" type="slidenum">
              <a:rPr lang="en-US" altLang="en-US" sz="1400">
                <a:solidFill>
                  <a:schemeClr val="bg1"/>
                </a:solidFill>
                <a:latin typeface="Verdana" panose="020B0604030504040204" pitchFamily="34" charset="0"/>
              </a:rPr>
              <a:pPr algn="ctr">
                <a:spcBef>
                  <a:spcPct val="0"/>
                </a:spcBef>
                <a:buFontTx/>
                <a:buNone/>
              </a:pPr>
              <a:t>11</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65C13D97-6EEB-4D69-A061-413F96C1F252}"/>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pic>
        <p:nvPicPr>
          <p:cNvPr id="27654" name="Picture 2" descr="C:\Users\stlane\Pictures\Work Alone\10004282_H9339647-600x399.jpg">
            <a:extLst>
              <a:ext uri="{FF2B5EF4-FFF2-40B4-BE49-F238E27FC236}">
                <a16:creationId xmlns:a16="http://schemas.microsoft.com/office/drawing/2014/main" id="{BC3E08E6-53A3-45A6-B8B5-235C85C70F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252" t="11861" r="10265" b="3532"/>
          <a:stretch>
            <a:fillRect/>
          </a:stretch>
        </p:blipFill>
        <p:spPr bwMode="auto">
          <a:xfrm>
            <a:off x="6019800" y="2438400"/>
            <a:ext cx="2944813"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175EBF7B-026B-4D49-984F-502E9FE9CA08}"/>
              </a:ext>
            </a:extLst>
          </p:cNvPr>
          <p:cNvSpPr>
            <a:spLocks noGrp="1"/>
          </p:cNvSpPr>
          <p:nvPr>
            <p:ph type="ctrTitle"/>
          </p:nvPr>
        </p:nvSpPr>
        <p:spPr>
          <a:xfrm>
            <a:off x="457200" y="381000"/>
            <a:ext cx="5334000" cy="533400"/>
          </a:xfrm>
        </p:spPr>
        <p:txBody>
          <a:bodyPr/>
          <a:lstStyle/>
          <a:p>
            <a:pPr eaLnBrk="1" hangingPunct="1"/>
            <a:r>
              <a:rPr lang="en-US" altLang="en-US" sz="2500">
                <a:solidFill>
                  <a:schemeClr val="bg1"/>
                </a:solidFill>
                <a:latin typeface="Verdana" panose="020B0604030504040204" pitchFamily="34" charset="0"/>
              </a:rPr>
              <a:t>Potential Work Alone Situations</a:t>
            </a:r>
          </a:p>
        </p:txBody>
      </p:sp>
      <p:sp>
        <p:nvSpPr>
          <p:cNvPr id="4099" name="Subtitle 2">
            <a:extLst>
              <a:ext uri="{FF2B5EF4-FFF2-40B4-BE49-F238E27FC236}">
                <a16:creationId xmlns:a16="http://schemas.microsoft.com/office/drawing/2014/main" id="{6B42CA16-C5E0-47FC-B9CD-A04867BA44F4}"/>
              </a:ext>
            </a:extLst>
          </p:cNvPr>
          <p:cNvSpPr>
            <a:spLocks noGrp="1"/>
          </p:cNvSpPr>
          <p:nvPr>
            <p:ph type="subTitle" idx="1"/>
          </p:nvPr>
        </p:nvSpPr>
        <p:spPr>
          <a:xfrm>
            <a:off x="381000" y="1406525"/>
            <a:ext cx="5410200" cy="4457700"/>
          </a:xfrm>
        </p:spPr>
        <p:txBody>
          <a:bodyPr/>
          <a:lstStyle/>
          <a:p>
            <a:pPr marL="342900" indent="-342900" algn="l" eaLnBrk="1" hangingPunct="1">
              <a:buFont typeface="Wingdings" pitchFamily="2" charset="2"/>
              <a:buChar char="§"/>
              <a:defRPr/>
            </a:pPr>
            <a:r>
              <a:rPr lang="en-US" dirty="0">
                <a:solidFill>
                  <a:srgbClr val="1200F6"/>
                </a:solidFill>
              </a:rPr>
              <a:t>Night shift workers or       after-hours jobs: </a:t>
            </a:r>
          </a:p>
          <a:p>
            <a:pPr marL="800100" lvl="1" indent="-342900" algn="l" eaLnBrk="1" hangingPunct="1">
              <a:buFont typeface="Courier New" pitchFamily="49" charset="0"/>
              <a:buChar char="o"/>
              <a:defRPr/>
            </a:pPr>
            <a:r>
              <a:rPr lang="en-US" sz="2400" dirty="0">
                <a:solidFill>
                  <a:schemeClr val="tx1"/>
                </a:solidFill>
                <a:latin typeface="Verdana" pitchFamily="34" charset="0"/>
                <a:ea typeface="Verdana" pitchFamily="34" charset="0"/>
                <a:cs typeface="Verdana" pitchFamily="34" charset="0"/>
              </a:rPr>
              <a:t>Domestic incidents</a:t>
            </a:r>
          </a:p>
          <a:p>
            <a:pPr marL="800100" lvl="1" indent="-342900" algn="l" eaLnBrk="1" hangingPunct="1">
              <a:buFont typeface="Courier New" pitchFamily="49" charset="0"/>
              <a:buChar char="o"/>
              <a:defRPr/>
            </a:pPr>
            <a:r>
              <a:rPr lang="en-US" sz="2400" dirty="0">
                <a:solidFill>
                  <a:schemeClr val="tx1"/>
                </a:solidFill>
                <a:latin typeface="Verdana" pitchFamily="34" charset="0"/>
                <a:ea typeface="Verdana" pitchFamily="34" charset="0"/>
                <a:cs typeface="Verdana" pitchFamily="34" charset="0"/>
              </a:rPr>
              <a:t>Robberies/theft</a:t>
            </a:r>
          </a:p>
          <a:p>
            <a:pPr marL="800100" lvl="1" indent="-342900" algn="l" eaLnBrk="1" hangingPunct="1">
              <a:buFont typeface="Courier New" pitchFamily="49" charset="0"/>
              <a:buChar char="o"/>
              <a:defRPr/>
            </a:pPr>
            <a:r>
              <a:rPr lang="en-US" sz="2400" dirty="0">
                <a:solidFill>
                  <a:schemeClr val="tx1"/>
                </a:solidFill>
                <a:latin typeface="Verdana" pitchFamily="34" charset="0"/>
                <a:ea typeface="Verdana" pitchFamily="34" charset="0"/>
                <a:cs typeface="Verdana" pitchFamily="34" charset="0"/>
              </a:rPr>
              <a:t>Vandalism</a:t>
            </a:r>
          </a:p>
          <a:p>
            <a:pPr algn="l" eaLnBrk="1" hangingPunct="1">
              <a:buFont typeface="Arial" charset="0"/>
              <a:buNone/>
              <a:defRPr/>
            </a:pPr>
            <a:endParaRPr lang="en-US" dirty="0">
              <a:solidFill>
                <a:schemeClr val="tx1"/>
              </a:solidFill>
            </a:endParaRPr>
          </a:p>
          <a:p>
            <a:pPr marL="342900" indent="-342900" algn="l" eaLnBrk="1" hangingPunct="1">
              <a:buFont typeface="Wingdings" pitchFamily="2" charset="2"/>
              <a:buChar char="§"/>
              <a:defRPr/>
            </a:pPr>
            <a:r>
              <a:rPr lang="en-US" dirty="0">
                <a:solidFill>
                  <a:srgbClr val="1200F6"/>
                </a:solidFill>
              </a:rPr>
              <a:t>Specialty Service Work     Sites: </a:t>
            </a:r>
            <a:r>
              <a:rPr lang="en-US" dirty="0">
                <a:solidFill>
                  <a:schemeClr val="tx1"/>
                </a:solidFill>
              </a:rPr>
              <a:t>Uncontrolled                             energy or material                                  </a:t>
            </a:r>
            <a:br>
              <a:rPr lang="en-US" dirty="0">
                <a:solidFill>
                  <a:schemeClr val="tx1"/>
                </a:solidFill>
              </a:rPr>
            </a:br>
            <a:r>
              <a:rPr lang="en-US" dirty="0">
                <a:solidFill>
                  <a:schemeClr val="tx1"/>
                </a:solidFill>
              </a:rPr>
              <a:t>releases, personal injuries</a:t>
            </a:r>
          </a:p>
        </p:txBody>
      </p:sp>
      <p:sp>
        <p:nvSpPr>
          <p:cNvPr id="29700" name="Slide Number Placeholder 3">
            <a:extLst>
              <a:ext uri="{FF2B5EF4-FFF2-40B4-BE49-F238E27FC236}">
                <a16:creationId xmlns:a16="http://schemas.microsoft.com/office/drawing/2014/main" id="{1CD0CBC3-F392-4C96-AC4B-F01264187D97}"/>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676DA78A-18FD-4442-A9ED-FDCB317E7378}" type="slidenum">
              <a:rPr lang="en-US" altLang="en-US" sz="1400">
                <a:solidFill>
                  <a:schemeClr val="bg1"/>
                </a:solidFill>
                <a:latin typeface="Verdana" panose="020B0604030504040204" pitchFamily="34" charset="0"/>
              </a:rPr>
              <a:pPr algn="ctr">
                <a:spcBef>
                  <a:spcPct val="0"/>
                </a:spcBef>
                <a:buFontTx/>
                <a:buNone/>
              </a:pPr>
              <a:t>12</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5D9F00D4-0A4C-4C42-AC05-FCF61B238C7F}"/>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pic>
        <p:nvPicPr>
          <p:cNvPr id="29702" name="Picture 2" descr="C:\Users\stlane\Pictures\Work Alone\6C8458733-130730-job-hunt-office-510p_blocks_desktop_medium.jpg">
            <a:extLst>
              <a:ext uri="{FF2B5EF4-FFF2-40B4-BE49-F238E27FC236}">
                <a16:creationId xmlns:a16="http://schemas.microsoft.com/office/drawing/2014/main" id="{4E84B2B7-9CAC-4FE6-9033-339294AB60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881" t="11533" r="4640"/>
          <a:stretch>
            <a:fillRect/>
          </a:stretch>
        </p:blipFill>
        <p:spPr bwMode="auto">
          <a:xfrm>
            <a:off x="5424488" y="1428750"/>
            <a:ext cx="3032125" cy="211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3" descr="C:\Users\stlane\Pictures\Work Alone\working2.jpg">
            <a:extLst>
              <a:ext uri="{FF2B5EF4-FFF2-40B4-BE49-F238E27FC236}">
                <a16:creationId xmlns:a16="http://schemas.microsoft.com/office/drawing/2014/main" id="{76001497-314F-437E-B77C-F5DE181EB3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4300" y="3721100"/>
            <a:ext cx="34925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D782D0FB-A4D1-45AC-A701-2E0FE2668590}"/>
              </a:ext>
            </a:extLst>
          </p:cNvPr>
          <p:cNvSpPr>
            <a:spLocks noGrp="1"/>
          </p:cNvSpPr>
          <p:nvPr>
            <p:ph type="ctrTitle"/>
          </p:nvPr>
        </p:nvSpPr>
        <p:spPr>
          <a:xfrm>
            <a:off x="457200" y="381000"/>
            <a:ext cx="5334000" cy="533400"/>
          </a:xfrm>
        </p:spPr>
        <p:txBody>
          <a:bodyPr/>
          <a:lstStyle/>
          <a:p>
            <a:pPr eaLnBrk="1" hangingPunct="1"/>
            <a:r>
              <a:rPr lang="en-US" altLang="en-US" sz="2500">
                <a:solidFill>
                  <a:schemeClr val="bg1"/>
                </a:solidFill>
                <a:latin typeface="Verdana" panose="020B0604030504040204" pitchFamily="34" charset="0"/>
              </a:rPr>
              <a:t>Potential Work Alone Situations</a:t>
            </a:r>
          </a:p>
        </p:txBody>
      </p:sp>
      <p:sp>
        <p:nvSpPr>
          <p:cNvPr id="4099" name="Subtitle 2">
            <a:extLst>
              <a:ext uri="{FF2B5EF4-FFF2-40B4-BE49-F238E27FC236}">
                <a16:creationId xmlns:a16="http://schemas.microsoft.com/office/drawing/2014/main" id="{1E1F7695-74E2-4BB6-A5C7-2400B20534E5}"/>
              </a:ext>
            </a:extLst>
          </p:cNvPr>
          <p:cNvSpPr>
            <a:spLocks noGrp="1"/>
          </p:cNvSpPr>
          <p:nvPr>
            <p:ph type="subTitle" idx="1"/>
          </p:nvPr>
        </p:nvSpPr>
        <p:spPr>
          <a:xfrm>
            <a:off x="304800" y="1524000"/>
            <a:ext cx="4419600" cy="4416425"/>
          </a:xfrm>
        </p:spPr>
        <p:txBody>
          <a:bodyPr/>
          <a:lstStyle/>
          <a:p>
            <a:pPr marL="342900" indent="-342900" algn="l" eaLnBrk="1" hangingPunct="1">
              <a:buFont typeface="Wingdings" pitchFamily="2" charset="2"/>
              <a:buChar char="§"/>
              <a:defRPr/>
            </a:pPr>
            <a:r>
              <a:rPr lang="en-US" dirty="0">
                <a:solidFill>
                  <a:srgbClr val="1200F6"/>
                </a:solidFill>
              </a:rPr>
              <a:t>Forestry Service activities:</a:t>
            </a:r>
            <a:r>
              <a:rPr lang="en-US" dirty="0">
                <a:solidFill>
                  <a:srgbClr val="0070C0"/>
                </a:solidFill>
              </a:rPr>
              <a:t> </a:t>
            </a:r>
            <a:r>
              <a:rPr lang="en-US" dirty="0">
                <a:solidFill>
                  <a:schemeClr val="tx1"/>
                </a:solidFill>
              </a:rPr>
              <a:t>Absence of phone relay towers, equipment injuries, wildlife hazards</a:t>
            </a:r>
          </a:p>
          <a:p>
            <a:pPr algn="l" eaLnBrk="1" hangingPunct="1">
              <a:buFont typeface="Arial" charset="0"/>
              <a:buNone/>
              <a:defRPr/>
            </a:pPr>
            <a:endParaRPr lang="en-US" dirty="0">
              <a:solidFill>
                <a:schemeClr val="tx1"/>
              </a:solidFill>
            </a:endParaRPr>
          </a:p>
          <a:p>
            <a:pPr marL="342900" indent="-342900" algn="l" eaLnBrk="1" hangingPunct="1">
              <a:buFont typeface="Wingdings" pitchFamily="2" charset="2"/>
              <a:buChar char="§"/>
              <a:defRPr/>
            </a:pPr>
            <a:r>
              <a:rPr lang="en-US" dirty="0">
                <a:solidFill>
                  <a:srgbClr val="1200F6"/>
                </a:solidFill>
              </a:rPr>
              <a:t>Game Commission Officers:</a:t>
            </a:r>
            <a:r>
              <a:rPr lang="en-US" dirty="0">
                <a:solidFill>
                  <a:srgbClr val="0070C0"/>
                </a:solidFill>
              </a:rPr>
              <a:t> </a:t>
            </a:r>
            <a:r>
              <a:rPr lang="en-US" dirty="0">
                <a:solidFill>
                  <a:schemeClr val="tx1"/>
                </a:solidFill>
              </a:rPr>
              <a:t>Armed  </a:t>
            </a:r>
            <a:br>
              <a:rPr lang="en-US" dirty="0">
                <a:solidFill>
                  <a:schemeClr val="tx1"/>
                </a:solidFill>
              </a:rPr>
            </a:br>
            <a:r>
              <a:rPr lang="en-US" dirty="0">
                <a:solidFill>
                  <a:schemeClr val="tx1"/>
                </a:solidFill>
              </a:rPr>
              <a:t>poachers, wildlife hazards</a:t>
            </a:r>
          </a:p>
        </p:txBody>
      </p:sp>
      <p:sp>
        <p:nvSpPr>
          <p:cNvPr id="31748" name="Slide Number Placeholder 3">
            <a:extLst>
              <a:ext uri="{FF2B5EF4-FFF2-40B4-BE49-F238E27FC236}">
                <a16:creationId xmlns:a16="http://schemas.microsoft.com/office/drawing/2014/main" id="{E4348A66-BCEE-4FEA-86CB-F343471E3F09}"/>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CF3AFF85-4EA8-490A-93FA-94AE555215C3}" type="slidenum">
              <a:rPr lang="en-US" altLang="en-US" sz="1400">
                <a:solidFill>
                  <a:schemeClr val="bg1"/>
                </a:solidFill>
                <a:latin typeface="Verdana" panose="020B0604030504040204" pitchFamily="34" charset="0"/>
              </a:rPr>
              <a:pPr algn="ctr">
                <a:spcBef>
                  <a:spcPct val="0"/>
                </a:spcBef>
                <a:buFontTx/>
                <a:buNone/>
              </a:pPr>
              <a:t>13</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596F1C0F-935A-46F9-8238-9162A97DDCBA}"/>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pic>
        <p:nvPicPr>
          <p:cNvPr id="31750" name="Picture 2" descr="C:\Users\stlane\Pictures\Work Alone\g5dc000000000000000e4142a58248afd86325c40a224476f61843c1961.jpg">
            <a:extLst>
              <a:ext uri="{FF2B5EF4-FFF2-40B4-BE49-F238E27FC236}">
                <a16:creationId xmlns:a16="http://schemas.microsoft.com/office/drawing/2014/main" id="{5C73ED6D-5335-4760-83DB-C415408001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4250" t="7779" r="28691"/>
          <a:stretch>
            <a:fillRect/>
          </a:stretch>
        </p:blipFill>
        <p:spPr bwMode="auto">
          <a:xfrm>
            <a:off x="4462463" y="2252663"/>
            <a:ext cx="1676400" cy="392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3" descr="C:\Users\stlane\Pictures\Work Alone\csfs_logger_story.jpg">
            <a:extLst>
              <a:ext uri="{FF2B5EF4-FFF2-40B4-BE49-F238E27FC236}">
                <a16:creationId xmlns:a16="http://schemas.microsoft.com/office/drawing/2014/main" id="{877B41A2-C9FE-4D7A-B4F6-52EB3C8ED5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6624" t="6570" b="7620"/>
          <a:stretch>
            <a:fillRect/>
          </a:stretch>
        </p:blipFill>
        <p:spPr bwMode="auto">
          <a:xfrm>
            <a:off x="6723063" y="1143000"/>
            <a:ext cx="18446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2" descr="C:\Users\stlane\Pictures\Work Alone\005.jpg">
            <a:extLst>
              <a:ext uri="{FF2B5EF4-FFF2-40B4-BE49-F238E27FC236}">
                <a16:creationId xmlns:a16="http://schemas.microsoft.com/office/drawing/2014/main" id="{B9CEA1A6-9F14-435C-9E8E-B49F910273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4083050"/>
            <a:ext cx="27940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4BA1356C-47C8-4A60-8B72-B33404DA89E3}"/>
              </a:ext>
            </a:extLst>
          </p:cNvPr>
          <p:cNvSpPr>
            <a:spLocks noGrp="1"/>
          </p:cNvSpPr>
          <p:nvPr>
            <p:ph type="ctrTitle"/>
          </p:nvPr>
        </p:nvSpPr>
        <p:spPr>
          <a:xfrm>
            <a:off x="457200" y="381000"/>
            <a:ext cx="5334000" cy="533400"/>
          </a:xfrm>
        </p:spPr>
        <p:txBody>
          <a:bodyPr/>
          <a:lstStyle/>
          <a:p>
            <a:pPr eaLnBrk="1" hangingPunct="1"/>
            <a:r>
              <a:rPr lang="en-US" altLang="en-US" sz="2500">
                <a:solidFill>
                  <a:schemeClr val="bg1"/>
                </a:solidFill>
                <a:latin typeface="Verdana" panose="020B0604030504040204" pitchFamily="34" charset="0"/>
              </a:rPr>
              <a:t>Potential Work Alone Situations</a:t>
            </a:r>
          </a:p>
        </p:txBody>
      </p:sp>
      <p:sp>
        <p:nvSpPr>
          <p:cNvPr id="33795" name="Subtitle 2">
            <a:extLst>
              <a:ext uri="{FF2B5EF4-FFF2-40B4-BE49-F238E27FC236}">
                <a16:creationId xmlns:a16="http://schemas.microsoft.com/office/drawing/2014/main" id="{B42F04A3-9137-4ADC-9E56-8163D15705E7}"/>
              </a:ext>
            </a:extLst>
          </p:cNvPr>
          <p:cNvSpPr>
            <a:spLocks noGrp="1"/>
          </p:cNvSpPr>
          <p:nvPr>
            <p:ph type="subTitle" idx="1"/>
          </p:nvPr>
        </p:nvSpPr>
        <p:spPr>
          <a:xfrm>
            <a:off x="457200" y="1066800"/>
            <a:ext cx="7924800" cy="4800600"/>
          </a:xfrm>
        </p:spPr>
        <p:txBody>
          <a:bodyPr/>
          <a:lstStyle/>
          <a:p>
            <a:pPr marL="342900" indent="-342900" eaLnBrk="1" hangingPunct="1">
              <a:buFont typeface="Wingdings" panose="05000000000000000000" pitchFamily="2" charset="2"/>
              <a:buChar char="§"/>
            </a:pPr>
            <a:r>
              <a:rPr lang="en-US" altLang="en-US">
                <a:solidFill>
                  <a:srgbClr val="1200F6"/>
                </a:solidFill>
              </a:rPr>
              <a:t>Fish &amp; Boat Commission Officers</a:t>
            </a:r>
          </a:p>
        </p:txBody>
      </p:sp>
      <p:sp>
        <p:nvSpPr>
          <p:cNvPr id="33796" name="Slide Number Placeholder 3">
            <a:extLst>
              <a:ext uri="{FF2B5EF4-FFF2-40B4-BE49-F238E27FC236}">
                <a16:creationId xmlns:a16="http://schemas.microsoft.com/office/drawing/2014/main" id="{1595739A-F1A9-419F-B870-0F7DBC89A1C2}"/>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077AE3A0-1CE0-484F-AB91-DB1C7B8F7678}" type="slidenum">
              <a:rPr lang="en-US" altLang="en-US" sz="1400">
                <a:solidFill>
                  <a:schemeClr val="bg1"/>
                </a:solidFill>
                <a:latin typeface="Verdana" panose="020B0604030504040204" pitchFamily="34" charset="0"/>
              </a:rPr>
              <a:pPr algn="ctr">
                <a:spcBef>
                  <a:spcPct val="0"/>
                </a:spcBef>
                <a:buFontTx/>
                <a:buNone/>
              </a:pPr>
              <a:t>14</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346872B3-4AA4-4A8E-88FD-957B5470EBD8}"/>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sp>
        <p:nvSpPr>
          <p:cNvPr id="33798" name="Picture 3" descr="C:\Users\stlane\Pictures\Work Alone\-30b7d6f0a55ad455.jpg">
            <a:extLst>
              <a:ext uri="{FF2B5EF4-FFF2-40B4-BE49-F238E27FC236}">
                <a16:creationId xmlns:a16="http://schemas.microsoft.com/office/drawing/2014/main" id="{59698C83-A45D-41A2-A3AB-3D32F398577C}"/>
              </a:ext>
            </a:extLst>
          </p:cNvPr>
          <p:cNvSpPr>
            <a:spLocks noChangeAspect="1" noChangeArrowheads="1"/>
          </p:cNvSpPr>
          <p:nvPr/>
        </p:nvSpPr>
        <p:spPr bwMode="auto">
          <a:xfrm>
            <a:off x="1295400" y="1676400"/>
            <a:ext cx="6013450"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pic>
        <p:nvPicPr>
          <p:cNvPr id="33799" name="Picture 3" descr="C:\Users\stlane\Pictures\Work Alone\-30b7d6f0a55ad455.jpg">
            <a:extLst>
              <a:ext uri="{FF2B5EF4-FFF2-40B4-BE49-F238E27FC236}">
                <a16:creationId xmlns:a16="http://schemas.microsoft.com/office/drawing/2014/main" id="{206FEB02-933D-43D5-869C-DB8A85C78B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76400"/>
            <a:ext cx="6013450"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3E135A76-3629-43F6-96AC-A6FA174028A3}"/>
              </a:ext>
            </a:extLst>
          </p:cNvPr>
          <p:cNvSpPr>
            <a:spLocks noGrp="1"/>
          </p:cNvSpPr>
          <p:nvPr>
            <p:ph type="ctrTitle"/>
          </p:nvPr>
        </p:nvSpPr>
        <p:spPr>
          <a:xfrm>
            <a:off x="457200" y="381000"/>
            <a:ext cx="5334000" cy="533400"/>
          </a:xfrm>
        </p:spPr>
        <p:txBody>
          <a:bodyPr/>
          <a:lstStyle/>
          <a:p>
            <a:pPr eaLnBrk="1" hangingPunct="1"/>
            <a:r>
              <a:rPr lang="en-US" altLang="en-US" sz="2500">
                <a:solidFill>
                  <a:schemeClr val="bg1"/>
                </a:solidFill>
                <a:latin typeface="Verdana" panose="020B0604030504040204" pitchFamily="34" charset="0"/>
              </a:rPr>
              <a:t>Potential Work Alone Situations</a:t>
            </a:r>
          </a:p>
        </p:txBody>
      </p:sp>
      <p:sp>
        <p:nvSpPr>
          <p:cNvPr id="4099" name="Subtitle 2">
            <a:extLst>
              <a:ext uri="{FF2B5EF4-FFF2-40B4-BE49-F238E27FC236}">
                <a16:creationId xmlns:a16="http://schemas.microsoft.com/office/drawing/2014/main" id="{0C83607C-A031-4527-82E1-127991DCC2C6}"/>
              </a:ext>
            </a:extLst>
          </p:cNvPr>
          <p:cNvSpPr>
            <a:spLocks noGrp="1"/>
          </p:cNvSpPr>
          <p:nvPr>
            <p:ph type="subTitle" idx="1"/>
          </p:nvPr>
        </p:nvSpPr>
        <p:spPr>
          <a:xfrm>
            <a:off x="228600" y="1154113"/>
            <a:ext cx="8458200" cy="5094287"/>
          </a:xfrm>
        </p:spPr>
        <p:txBody>
          <a:bodyPr/>
          <a:lstStyle/>
          <a:p>
            <a:pPr marL="342900" indent="-342900" algn="l" eaLnBrk="1" hangingPunct="1">
              <a:buFont typeface="Wingdings" pitchFamily="2" charset="2"/>
              <a:buChar char="§"/>
              <a:defRPr/>
            </a:pPr>
            <a:endParaRPr lang="en-US" dirty="0">
              <a:solidFill>
                <a:srgbClr val="0070C0"/>
              </a:solidFill>
            </a:endParaRPr>
          </a:p>
          <a:p>
            <a:pPr marL="342900" indent="-342900" algn="l" eaLnBrk="1" hangingPunct="1">
              <a:buFont typeface="Wingdings" pitchFamily="2" charset="2"/>
              <a:buChar char="§"/>
              <a:defRPr/>
            </a:pPr>
            <a:r>
              <a:rPr lang="en-US" dirty="0">
                <a:solidFill>
                  <a:srgbClr val="1200F6"/>
                </a:solidFill>
              </a:rPr>
              <a:t>Utility Linemen: </a:t>
            </a:r>
            <a:r>
              <a:rPr lang="en-US" dirty="0">
                <a:solidFill>
                  <a:schemeClr val="tx1"/>
                </a:solidFill>
              </a:rPr>
              <a:t>shock or                     electrocution, falls from heights</a:t>
            </a:r>
          </a:p>
          <a:p>
            <a:pPr algn="l" eaLnBrk="1" hangingPunct="1">
              <a:buFont typeface="Arial" charset="0"/>
              <a:buNone/>
              <a:defRPr/>
            </a:pPr>
            <a:endParaRPr lang="en-US" dirty="0">
              <a:solidFill>
                <a:schemeClr val="tx1"/>
              </a:solidFill>
              <a:ea typeface="Verdana" pitchFamily="34" charset="0"/>
              <a:cs typeface="Verdana" pitchFamily="34" charset="0"/>
            </a:endParaRPr>
          </a:p>
          <a:p>
            <a:pPr algn="l" eaLnBrk="1" hangingPunct="1">
              <a:buFont typeface="Arial" charset="0"/>
              <a:buNone/>
              <a:defRPr/>
            </a:pPr>
            <a:endParaRPr lang="en-US" dirty="0">
              <a:solidFill>
                <a:schemeClr val="tx1"/>
              </a:solidFill>
              <a:ea typeface="Verdana" pitchFamily="34" charset="0"/>
              <a:cs typeface="Verdana" pitchFamily="34" charset="0"/>
            </a:endParaRPr>
          </a:p>
          <a:p>
            <a:pPr algn="l" eaLnBrk="1" hangingPunct="1">
              <a:buFont typeface="Arial" charset="0"/>
              <a:buNone/>
              <a:defRPr/>
            </a:pPr>
            <a:endParaRPr lang="en-US" dirty="0">
              <a:solidFill>
                <a:schemeClr val="tx1"/>
              </a:solidFill>
              <a:ea typeface="Verdana" pitchFamily="34" charset="0"/>
              <a:cs typeface="Verdana" pitchFamily="34" charset="0"/>
            </a:endParaRPr>
          </a:p>
          <a:p>
            <a:pPr algn="l" eaLnBrk="1" hangingPunct="1">
              <a:buFont typeface="Arial" charset="0"/>
              <a:buNone/>
              <a:defRPr/>
            </a:pPr>
            <a:endParaRPr lang="en-US" dirty="0">
              <a:solidFill>
                <a:schemeClr val="tx1"/>
              </a:solidFill>
              <a:ea typeface="Verdana" pitchFamily="34" charset="0"/>
              <a:cs typeface="Verdana" pitchFamily="34" charset="0"/>
            </a:endParaRPr>
          </a:p>
          <a:p>
            <a:pPr algn="l" eaLnBrk="1" hangingPunct="1">
              <a:buFont typeface="Arial" charset="0"/>
              <a:buNone/>
              <a:defRPr/>
            </a:pPr>
            <a:endParaRPr lang="en-US" dirty="0">
              <a:solidFill>
                <a:schemeClr val="tx1"/>
              </a:solidFill>
              <a:ea typeface="Verdana" pitchFamily="34" charset="0"/>
              <a:cs typeface="Verdana" pitchFamily="34" charset="0"/>
            </a:endParaRPr>
          </a:p>
          <a:p>
            <a:pPr algn="l" eaLnBrk="1" hangingPunct="1">
              <a:buFont typeface="Arial" charset="0"/>
              <a:buNone/>
              <a:defRPr/>
            </a:pPr>
            <a:r>
              <a:rPr lang="en-US" dirty="0">
                <a:solidFill>
                  <a:schemeClr val="tx1"/>
                </a:solidFill>
                <a:ea typeface="Verdana" pitchFamily="34" charset="0"/>
                <a:cs typeface="Verdana" pitchFamily="34" charset="0"/>
              </a:rPr>
              <a:t>                                           </a:t>
            </a:r>
            <a:r>
              <a:rPr lang="en-US" dirty="0">
                <a:solidFill>
                  <a:srgbClr val="1200F6"/>
                </a:solidFill>
                <a:ea typeface="Verdana" pitchFamily="34" charset="0"/>
                <a:cs typeface="Verdana" pitchFamily="34" charset="0"/>
              </a:rPr>
              <a:t>Shipping/Receiving:        </a:t>
            </a:r>
            <a:br>
              <a:rPr lang="en-US" dirty="0">
                <a:solidFill>
                  <a:srgbClr val="0070C0"/>
                </a:solidFill>
                <a:ea typeface="Verdana" pitchFamily="34" charset="0"/>
                <a:cs typeface="Verdana" pitchFamily="34" charset="0"/>
              </a:rPr>
            </a:br>
            <a:r>
              <a:rPr lang="en-US" dirty="0">
                <a:solidFill>
                  <a:srgbClr val="0070C0"/>
                </a:solidFill>
                <a:ea typeface="Verdana" pitchFamily="34" charset="0"/>
                <a:cs typeface="Verdana" pitchFamily="34" charset="0"/>
              </a:rPr>
              <a:t>                                           </a:t>
            </a:r>
            <a:r>
              <a:rPr lang="en-US" dirty="0">
                <a:solidFill>
                  <a:schemeClr val="tx1"/>
                </a:solidFill>
              </a:rPr>
              <a:t>falling stock, vehicle   </a:t>
            </a:r>
            <a:br>
              <a:rPr lang="en-US" dirty="0">
                <a:solidFill>
                  <a:schemeClr val="tx1"/>
                </a:solidFill>
              </a:rPr>
            </a:br>
            <a:r>
              <a:rPr lang="en-US" dirty="0">
                <a:solidFill>
                  <a:schemeClr val="tx1"/>
                </a:solidFill>
              </a:rPr>
              <a:t>                                           overturns					</a:t>
            </a:r>
          </a:p>
        </p:txBody>
      </p:sp>
      <p:sp>
        <p:nvSpPr>
          <p:cNvPr id="35844" name="Slide Number Placeholder 3">
            <a:extLst>
              <a:ext uri="{FF2B5EF4-FFF2-40B4-BE49-F238E27FC236}">
                <a16:creationId xmlns:a16="http://schemas.microsoft.com/office/drawing/2014/main" id="{1BE4AC3E-F31A-4A64-A8C0-295334ADE316}"/>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E475B0AF-3F59-4867-949F-B0084AA3CF6B}" type="slidenum">
              <a:rPr lang="en-US" altLang="en-US" sz="1400">
                <a:solidFill>
                  <a:schemeClr val="bg1"/>
                </a:solidFill>
                <a:latin typeface="Verdana" panose="020B0604030504040204" pitchFamily="34" charset="0"/>
              </a:rPr>
              <a:pPr algn="ctr">
                <a:spcBef>
                  <a:spcPct val="0"/>
                </a:spcBef>
                <a:buFontTx/>
                <a:buNone/>
              </a:pPr>
              <a:t>15</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E04F1A49-941F-4C4D-A5EA-C3B41B396A76}"/>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pic>
        <p:nvPicPr>
          <p:cNvPr id="35846" name="Picture 2" descr="C:\Users\stlane\Pictures\Work Alone\thCAJMKWVV.jpg">
            <a:extLst>
              <a:ext uri="{FF2B5EF4-FFF2-40B4-BE49-F238E27FC236}">
                <a16:creationId xmlns:a16="http://schemas.microsoft.com/office/drawing/2014/main" id="{5A525C8E-E15A-4E8F-A44F-6D1B573B74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192213"/>
            <a:ext cx="2371725"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3" descr="C:\Users\stlane\Pictures\Work Alone\shipping.jpg">
            <a:extLst>
              <a:ext uri="{FF2B5EF4-FFF2-40B4-BE49-F238E27FC236}">
                <a16:creationId xmlns:a16="http://schemas.microsoft.com/office/drawing/2014/main" id="{AE7CFC2D-D122-4FAC-836F-5C9696093E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200400"/>
            <a:ext cx="443865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CC948170-E780-4AB2-8BBD-DBD0B67438B6}"/>
              </a:ext>
            </a:extLst>
          </p:cNvPr>
          <p:cNvSpPr>
            <a:spLocks noGrp="1"/>
          </p:cNvSpPr>
          <p:nvPr>
            <p:ph type="ctrTitle"/>
          </p:nvPr>
        </p:nvSpPr>
        <p:spPr>
          <a:xfrm>
            <a:off x="457200" y="381000"/>
            <a:ext cx="5334000" cy="533400"/>
          </a:xfrm>
        </p:spPr>
        <p:txBody>
          <a:bodyPr/>
          <a:lstStyle/>
          <a:p>
            <a:pPr eaLnBrk="1" hangingPunct="1"/>
            <a:r>
              <a:rPr lang="en-US" altLang="en-US" sz="2500">
                <a:solidFill>
                  <a:schemeClr val="bg1"/>
                </a:solidFill>
                <a:latin typeface="Verdana" panose="020B0604030504040204" pitchFamily="34" charset="0"/>
              </a:rPr>
              <a:t>Potential Work Alone Situations</a:t>
            </a:r>
          </a:p>
        </p:txBody>
      </p:sp>
      <p:sp>
        <p:nvSpPr>
          <p:cNvPr id="4099" name="Subtitle 2">
            <a:extLst>
              <a:ext uri="{FF2B5EF4-FFF2-40B4-BE49-F238E27FC236}">
                <a16:creationId xmlns:a16="http://schemas.microsoft.com/office/drawing/2014/main" id="{0C83607C-A031-4527-82E1-127991DCC2C6}"/>
              </a:ext>
            </a:extLst>
          </p:cNvPr>
          <p:cNvSpPr>
            <a:spLocks noGrp="1"/>
          </p:cNvSpPr>
          <p:nvPr>
            <p:ph type="subTitle" idx="1"/>
          </p:nvPr>
        </p:nvSpPr>
        <p:spPr>
          <a:xfrm>
            <a:off x="647700" y="1260475"/>
            <a:ext cx="8039100" cy="5094288"/>
          </a:xfrm>
        </p:spPr>
        <p:txBody>
          <a:bodyPr/>
          <a:lstStyle/>
          <a:p>
            <a:pPr marL="342900" indent="-342900" algn="l" eaLnBrk="1" hangingPunct="1">
              <a:buFont typeface="Wingdings" panose="05000000000000000000" pitchFamily="2" charset="2"/>
              <a:buChar char="§"/>
              <a:defRPr/>
            </a:pPr>
            <a:r>
              <a:rPr lang="en-US" dirty="0">
                <a:solidFill>
                  <a:srgbClr val="1200F6"/>
                </a:solidFill>
              </a:rPr>
              <a:t>Working from home: </a:t>
            </a:r>
            <a:r>
              <a:rPr lang="en-US" dirty="0">
                <a:solidFill>
                  <a:schemeClr val="tx1"/>
                </a:solidFill>
              </a:rPr>
              <a:t>Trip and falls, electrical issues, fires, poor lighting, ergonomic issues, chemical safety</a:t>
            </a:r>
          </a:p>
          <a:p>
            <a:pPr algn="l" eaLnBrk="1" hangingPunct="1">
              <a:buFont typeface="Arial" charset="0"/>
              <a:buNone/>
              <a:defRPr/>
            </a:pPr>
            <a:endParaRPr lang="en-US" dirty="0">
              <a:solidFill>
                <a:schemeClr val="tx1"/>
              </a:solidFill>
              <a:ea typeface="Verdana" pitchFamily="34" charset="0"/>
              <a:cs typeface="Verdana" pitchFamily="34" charset="0"/>
            </a:endParaRPr>
          </a:p>
          <a:p>
            <a:pPr algn="l" eaLnBrk="1" hangingPunct="1">
              <a:buFont typeface="Arial" charset="0"/>
              <a:buNone/>
              <a:defRPr/>
            </a:pPr>
            <a:endParaRPr lang="en-US" dirty="0">
              <a:solidFill>
                <a:schemeClr val="tx1"/>
              </a:solidFill>
              <a:ea typeface="Verdana" pitchFamily="34" charset="0"/>
              <a:cs typeface="Verdana" pitchFamily="34" charset="0"/>
            </a:endParaRPr>
          </a:p>
          <a:p>
            <a:pPr algn="l" eaLnBrk="1" hangingPunct="1">
              <a:buFont typeface="Arial" charset="0"/>
              <a:buNone/>
              <a:defRPr/>
            </a:pPr>
            <a:endParaRPr lang="en-US" dirty="0">
              <a:solidFill>
                <a:schemeClr val="tx1"/>
              </a:solidFill>
              <a:ea typeface="Verdana" pitchFamily="34" charset="0"/>
              <a:cs typeface="Verdana" pitchFamily="34" charset="0"/>
            </a:endParaRPr>
          </a:p>
          <a:p>
            <a:pPr algn="l" eaLnBrk="1" hangingPunct="1">
              <a:buFont typeface="Arial" charset="0"/>
              <a:buNone/>
              <a:defRPr/>
            </a:pPr>
            <a:endParaRPr lang="en-US" dirty="0">
              <a:solidFill>
                <a:schemeClr val="tx1"/>
              </a:solidFill>
              <a:ea typeface="Verdana" pitchFamily="34" charset="0"/>
              <a:cs typeface="Verdana" pitchFamily="34" charset="0"/>
            </a:endParaRPr>
          </a:p>
          <a:p>
            <a:pPr algn="l" eaLnBrk="1" hangingPunct="1">
              <a:buFont typeface="Arial" charset="0"/>
              <a:buNone/>
              <a:defRPr/>
            </a:pPr>
            <a:endParaRPr lang="en-US" dirty="0">
              <a:solidFill>
                <a:schemeClr val="tx1"/>
              </a:solidFill>
              <a:ea typeface="Verdana" pitchFamily="34" charset="0"/>
              <a:cs typeface="Verdana" pitchFamily="34" charset="0"/>
            </a:endParaRPr>
          </a:p>
          <a:p>
            <a:pPr algn="l" eaLnBrk="1" hangingPunct="1">
              <a:buFont typeface="Arial" charset="0"/>
              <a:buNone/>
              <a:defRPr/>
            </a:pPr>
            <a:r>
              <a:rPr lang="en-US" dirty="0">
                <a:solidFill>
                  <a:schemeClr val="tx1"/>
                </a:solidFill>
              </a:rPr>
              <a:t>			</a:t>
            </a:r>
          </a:p>
        </p:txBody>
      </p:sp>
      <p:sp>
        <p:nvSpPr>
          <p:cNvPr id="37892" name="Slide Number Placeholder 3">
            <a:extLst>
              <a:ext uri="{FF2B5EF4-FFF2-40B4-BE49-F238E27FC236}">
                <a16:creationId xmlns:a16="http://schemas.microsoft.com/office/drawing/2014/main" id="{CA419908-5A5B-4115-AE3E-75D45B403446}"/>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470699B1-8184-4459-A6E9-AD18CA9DC95B}" type="slidenum">
              <a:rPr lang="en-US" altLang="en-US" sz="1400">
                <a:solidFill>
                  <a:schemeClr val="bg1"/>
                </a:solidFill>
                <a:latin typeface="Verdana" panose="020B0604030504040204" pitchFamily="34" charset="0"/>
              </a:rPr>
              <a:pPr algn="ctr">
                <a:spcBef>
                  <a:spcPct val="0"/>
                </a:spcBef>
                <a:buFontTx/>
                <a:buNone/>
              </a:pPr>
              <a:t>16</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E04F1A49-941F-4C4D-A5EA-C3B41B396A76}"/>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pic>
        <p:nvPicPr>
          <p:cNvPr id="37894" name="Picture 1">
            <a:extLst>
              <a:ext uri="{FF2B5EF4-FFF2-40B4-BE49-F238E27FC236}">
                <a16:creationId xmlns:a16="http://schemas.microsoft.com/office/drawing/2014/main" id="{C691C1C0-A9D4-4F64-BCA1-EDCCD773FE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75" y="2814638"/>
            <a:ext cx="4521200" cy="198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2">
            <a:extLst>
              <a:ext uri="{FF2B5EF4-FFF2-40B4-BE49-F238E27FC236}">
                <a16:creationId xmlns:a16="http://schemas.microsoft.com/office/drawing/2014/main" id="{E9EDB788-3BA5-4411-B6DB-7894E4E44E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3050" y="3276600"/>
            <a:ext cx="3333750" cy="249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FC2CA3E3-76BC-4C03-8F74-E265907CC7B0}"/>
              </a:ext>
            </a:extLst>
          </p:cNvPr>
          <p:cNvSpPr>
            <a:spLocks noGrp="1"/>
          </p:cNvSpPr>
          <p:nvPr>
            <p:ph type="ctrTitle"/>
          </p:nvPr>
        </p:nvSpPr>
        <p:spPr>
          <a:xfrm>
            <a:off x="457200" y="381000"/>
            <a:ext cx="5334000" cy="533400"/>
          </a:xfrm>
        </p:spPr>
        <p:txBody>
          <a:bodyPr/>
          <a:lstStyle/>
          <a:p>
            <a:pPr eaLnBrk="1" hangingPunct="1"/>
            <a:r>
              <a:rPr lang="en-US" altLang="en-US" sz="2500">
                <a:solidFill>
                  <a:schemeClr val="bg1"/>
                </a:solidFill>
                <a:latin typeface="Verdana" panose="020B0604030504040204" pitchFamily="34" charset="0"/>
              </a:rPr>
              <a:t>Assess Job for Safety</a:t>
            </a:r>
          </a:p>
        </p:txBody>
      </p:sp>
      <p:sp>
        <p:nvSpPr>
          <p:cNvPr id="4099" name="Subtitle 2">
            <a:extLst>
              <a:ext uri="{FF2B5EF4-FFF2-40B4-BE49-F238E27FC236}">
                <a16:creationId xmlns:a16="http://schemas.microsoft.com/office/drawing/2014/main" id="{5515C1E0-478E-47D9-9A4E-5E81C9EBB3AC}"/>
              </a:ext>
            </a:extLst>
          </p:cNvPr>
          <p:cNvSpPr>
            <a:spLocks noGrp="1"/>
          </p:cNvSpPr>
          <p:nvPr>
            <p:ph type="subTitle" idx="1"/>
          </p:nvPr>
        </p:nvSpPr>
        <p:spPr>
          <a:xfrm>
            <a:off x="457200" y="1219200"/>
            <a:ext cx="7924800" cy="5051425"/>
          </a:xfrm>
        </p:spPr>
        <p:txBody>
          <a:bodyPr/>
          <a:lstStyle/>
          <a:p>
            <a:pPr marL="342900" indent="-342900" algn="l" eaLnBrk="1" hangingPunct="1">
              <a:buFont typeface="Wingdings" pitchFamily="2" charset="2"/>
              <a:buChar char="§"/>
              <a:defRPr/>
            </a:pPr>
            <a:r>
              <a:rPr lang="en-US" dirty="0">
                <a:solidFill>
                  <a:schemeClr val="tx1"/>
                </a:solidFill>
              </a:rPr>
              <a:t>Assess your facility to determine who may work alone and their activities</a:t>
            </a:r>
          </a:p>
          <a:p>
            <a:pPr marL="342900" indent="-342900" algn="l" eaLnBrk="1" hangingPunct="1">
              <a:buFont typeface="Wingdings" pitchFamily="2" charset="2"/>
              <a:buChar char="§"/>
              <a:defRPr/>
            </a:pPr>
            <a:r>
              <a:rPr lang="en-US" dirty="0">
                <a:solidFill>
                  <a:schemeClr val="tx1"/>
                </a:solidFill>
              </a:rPr>
              <a:t>What special considerations they might need</a:t>
            </a:r>
          </a:p>
          <a:p>
            <a:pPr marL="342900" indent="-342900" algn="l" eaLnBrk="1" hangingPunct="1">
              <a:buFont typeface="Wingdings" pitchFamily="2" charset="2"/>
              <a:buChar char="§"/>
              <a:defRPr/>
            </a:pPr>
            <a:r>
              <a:rPr lang="en-US" dirty="0">
                <a:solidFill>
                  <a:schemeClr val="tx1"/>
                </a:solidFill>
              </a:rPr>
              <a:t>What types of incidents may occur</a:t>
            </a:r>
          </a:p>
          <a:p>
            <a:pPr algn="l" eaLnBrk="1" hangingPunct="1">
              <a:buFont typeface="Arial" charset="0"/>
              <a:buNone/>
              <a:defRPr/>
            </a:pPr>
            <a:endParaRPr lang="en-US" dirty="0">
              <a:solidFill>
                <a:schemeClr val="tx1"/>
              </a:solidFill>
            </a:endParaRPr>
          </a:p>
        </p:txBody>
      </p:sp>
      <p:sp>
        <p:nvSpPr>
          <p:cNvPr id="39940" name="Slide Number Placeholder 3">
            <a:extLst>
              <a:ext uri="{FF2B5EF4-FFF2-40B4-BE49-F238E27FC236}">
                <a16:creationId xmlns:a16="http://schemas.microsoft.com/office/drawing/2014/main" id="{86EA4E7B-64FA-43C8-8DD2-4C064E96E8C3}"/>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78CDE255-63BA-45B3-8CC0-BAB952A3AB12}" type="slidenum">
              <a:rPr lang="en-US" altLang="en-US" sz="1400">
                <a:solidFill>
                  <a:schemeClr val="bg1"/>
                </a:solidFill>
                <a:latin typeface="Verdana" panose="020B0604030504040204" pitchFamily="34" charset="0"/>
              </a:rPr>
              <a:pPr algn="ctr">
                <a:spcBef>
                  <a:spcPct val="0"/>
                </a:spcBef>
                <a:buFontTx/>
                <a:buNone/>
              </a:pPr>
              <a:t>17</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F25141A6-852F-4C9D-A0E9-DE99311065BD}"/>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pic>
        <p:nvPicPr>
          <p:cNvPr id="39942" name="Picture 7">
            <a:extLst>
              <a:ext uri="{FF2B5EF4-FFF2-40B4-BE49-F238E27FC236}">
                <a16:creationId xmlns:a16="http://schemas.microsoft.com/office/drawing/2014/main" id="{B3D3BB81-226A-47DD-8D3F-41F81850FD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2438" y="3048000"/>
            <a:ext cx="5905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FAE3A59B-54D2-4095-93EE-4EE14656AE83}"/>
              </a:ext>
            </a:extLst>
          </p:cNvPr>
          <p:cNvSpPr>
            <a:spLocks noGrp="1"/>
          </p:cNvSpPr>
          <p:nvPr>
            <p:ph type="ctrTitle"/>
          </p:nvPr>
        </p:nvSpPr>
        <p:spPr>
          <a:xfrm>
            <a:off x="457200" y="381000"/>
            <a:ext cx="5334000" cy="533400"/>
          </a:xfrm>
        </p:spPr>
        <p:txBody>
          <a:bodyPr/>
          <a:lstStyle/>
          <a:p>
            <a:pPr eaLnBrk="1" hangingPunct="1"/>
            <a:r>
              <a:rPr lang="en-US" altLang="en-US" sz="2500">
                <a:solidFill>
                  <a:schemeClr val="bg1"/>
                </a:solidFill>
                <a:latin typeface="Verdana" panose="020B0604030504040204" pitchFamily="34" charset="0"/>
              </a:rPr>
              <a:t>Assess Job for Safety</a:t>
            </a:r>
          </a:p>
        </p:txBody>
      </p:sp>
      <p:sp>
        <p:nvSpPr>
          <p:cNvPr id="4099" name="Subtitle 2">
            <a:extLst>
              <a:ext uri="{FF2B5EF4-FFF2-40B4-BE49-F238E27FC236}">
                <a16:creationId xmlns:a16="http://schemas.microsoft.com/office/drawing/2014/main" id="{3437C86D-01C0-4C4E-886F-4EDE53B2DA89}"/>
              </a:ext>
            </a:extLst>
          </p:cNvPr>
          <p:cNvSpPr>
            <a:spLocks noGrp="1"/>
          </p:cNvSpPr>
          <p:nvPr>
            <p:ph type="subTitle" idx="1"/>
          </p:nvPr>
        </p:nvSpPr>
        <p:spPr>
          <a:xfrm>
            <a:off x="304800" y="1143000"/>
            <a:ext cx="7924800" cy="5051425"/>
          </a:xfrm>
        </p:spPr>
        <p:txBody>
          <a:bodyPr/>
          <a:lstStyle/>
          <a:p>
            <a:pPr marL="342900" indent="-342900" algn="l" eaLnBrk="1" hangingPunct="1">
              <a:buFont typeface="Wingdings" pitchFamily="2" charset="2"/>
              <a:buChar char="§"/>
              <a:defRPr/>
            </a:pPr>
            <a:r>
              <a:rPr lang="en-US" dirty="0">
                <a:solidFill>
                  <a:schemeClr val="tx1"/>
                </a:solidFill>
              </a:rPr>
              <a:t>This includes being geographically distant within a building or separation from work crew due to task (only one person will fit in a vault)</a:t>
            </a:r>
          </a:p>
          <a:p>
            <a:pPr marL="342900" indent="-342900" algn="l" eaLnBrk="1" hangingPunct="1">
              <a:buFont typeface="Wingdings" pitchFamily="2" charset="2"/>
              <a:buChar char="§"/>
              <a:defRPr/>
            </a:pPr>
            <a:r>
              <a:rPr lang="en-US" dirty="0">
                <a:solidFill>
                  <a:schemeClr val="tx1"/>
                </a:solidFill>
              </a:rPr>
              <a:t>At out-buildings separated from coworkers and communications</a:t>
            </a:r>
          </a:p>
          <a:p>
            <a:pPr marL="342900" indent="-342900" algn="l" eaLnBrk="1" hangingPunct="1">
              <a:buFont typeface="Wingdings" pitchFamily="2" charset="2"/>
              <a:buChar char="§"/>
              <a:defRPr/>
            </a:pPr>
            <a:r>
              <a:rPr lang="en-US" dirty="0">
                <a:solidFill>
                  <a:schemeClr val="tx1"/>
                </a:solidFill>
              </a:rPr>
              <a:t>Time of day or night concerns</a:t>
            </a:r>
          </a:p>
          <a:p>
            <a:pPr marL="342900" indent="-342900" algn="l" eaLnBrk="1" hangingPunct="1">
              <a:buFont typeface="Wingdings" pitchFamily="2" charset="2"/>
              <a:buChar char="§"/>
              <a:defRPr/>
            </a:pPr>
            <a:r>
              <a:rPr lang="en-US" dirty="0">
                <a:solidFill>
                  <a:schemeClr val="tx1"/>
                </a:solidFill>
              </a:rPr>
              <a:t>Field Operations</a:t>
            </a:r>
          </a:p>
          <a:p>
            <a:pPr algn="l" eaLnBrk="1" hangingPunct="1">
              <a:buFont typeface="Arial" charset="0"/>
              <a:buNone/>
              <a:defRPr/>
            </a:pPr>
            <a:endParaRPr lang="en-US" dirty="0">
              <a:solidFill>
                <a:schemeClr val="tx1"/>
              </a:solidFill>
            </a:endParaRPr>
          </a:p>
        </p:txBody>
      </p:sp>
      <p:sp>
        <p:nvSpPr>
          <p:cNvPr id="41988" name="Slide Number Placeholder 3">
            <a:extLst>
              <a:ext uri="{FF2B5EF4-FFF2-40B4-BE49-F238E27FC236}">
                <a16:creationId xmlns:a16="http://schemas.microsoft.com/office/drawing/2014/main" id="{F4F96AE0-4E3B-43E8-8913-8D51677B6D73}"/>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CC71EA24-1364-4823-B102-247468A6B9F9}" type="slidenum">
              <a:rPr lang="en-US" altLang="en-US" sz="1400">
                <a:solidFill>
                  <a:schemeClr val="bg1"/>
                </a:solidFill>
                <a:latin typeface="Verdana" panose="020B0604030504040204" pitchFamily="34" charset="0"/>
              </a:rPr>
              <a:pPr algn="ctr">
                <a:spcBef>
                  <a:spcPct val="0"/>
                </a:spcBef>
                <a:buFontTx/>
                <a:buNone/>
              </a:pPr>
              <a:t>18</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92DDBA7B-418C-4FCE-8911-7B3E769FDC8E}"/>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pic>
        <p:nvPicPr>
          <p:cNvPr id="41990" name="Picture 2" descr="C:\Users\stlane\Pictures\Work Alone\Man-in-the-Field.jpg">
            <a:extLst>
              <a:ext uri="{FF2B5EF4-FFF2-40B4-BE49-F238E27FC236}">
                <a16:creationId xmlns:a16="http://schemas.microsoft.com/office/drawing/2014/main" id="{B4DA7EE0-FE08-4C2A-A12A-E0A7BD2FA3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9475" y="3886200"/>
            <a:ext cx="3429000"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DD5EC028-88B1-40DC-A7A2-574E0C165B0E}"/>
              </a:ext>
            </a:extLst>
          </p:cNvPr>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Assess the Job for Safety</a:t>
            </a:r>
          </a:p>
        </p:txBody>
      </p:sp>
      <p:sp>
        <p:nvSpPr>
          <p:cNvPr id="4099" name="Subtitle 2">
            <a:extLst>
              <a:ext uri="{FF2B5EF4-FFF2-40B4-BE49-F238E27FC236}">
                <a16:creationId xmlns:a16="http://schemas.microsoft.com/office/drawing/2014/main" id="{FE8E552E-8712-4A16-9C1F-012601F34CFB}"/>
              </a:ext>
            </a:extLst>
          </p:cNvPr>
          <p:cNvSpPr>
            <a:spLocks noGrp="1"/>
          </p:cNvSpPr>
          <p:nvPr>
            <p:ph type="subTitle" idx="1"/>
          </p:nvPr>
        </p:nvSpPr>
        <p:spPr>
          <a:xfrm>
            <a:off x="457200" y="1371600"/>
            <a:ext cx="8229600" cy="4648200"/>
          </a:xfrm>
        </p:spPr>
        <p:txBody>
          <a:bodyPr/>
          <a:lstStyle/>
          <a:p>
            <a:pPr algn="l" eaLnBrk="1" hangingPunct="1">
              <a:buFont typeface="Arial" charset="0"/>
              <a:buNone/>
              <a:defRPr/>
            </a:pPr>
            <a:r>
              <a:rPr lang="en-US" b="1" dirty="0">
                <a:solidFill>
                  <a:schemeClr val="tx1"/>
                </a:solidFill>
              </a:rPr>
              <a:t>Determine hazards or circumstances for each condition, i.e.</a:t>
            </a:r>
          </a:p>
          <a:p>
            <a:pPr algn="l" eaLnBrk="1" hangingPunct="1">
              <a:buFont typeface="Arial" charset="0"/>
              <a:buNone/>
              <a:defRPr/>
            </a:pPr>
            <a:endParaRPr lang="en-US" b="1" dirty="0">
              <a:solidFill>
                <a:schemeClr val="tx1"/>
              </a:solidFill>
            </a:endParaRPr>
          </a:p>
          <a:p>
            <a:pPr algn="l" eaLnBrk="1" hangingPunct="1">
              <a:buFont typeface="Arial" charset="0"/>
              <a:buNone/>
              <a:defRPr/>
            </a:pPr>
            <a:r>
              <a:rPr lang="en-US" b="1" dirty="0">
                <a:solidFill>
                  <a:schemeClr val="tx1"/>
                </a:solidFill>
              </a:rPr>
              <a:t>Tasks + Tools = Accidents(?)</a:t>
            </a:r>
          </a:p>
          <a:p>
            <a:pPr algn="l" eaLnBrk="1" hangingPunct="1">
              <a:buFont typeface="Arial" charset="0"/>
              <a:buNone/>
              <a:defRPr/>
            </a:pPr>
            <a:r>
              <a:rPr lang="en-US" b="1" dirty="0">
                <a:solidFill>
                  <a:schemeClr val="tx1"/>
                </a:solidFill>
              </a:rPr>
              <a:t>Tasks – PPE = Accidents(?)</a:t>
            </a:r>
          </a:p>
          <a:p>
            <a:pPr algn="l" eaLnBrk="1" hangingPunct="1">
              <a:buFont typeface="Arial" charset="0"/>
              <a:buNone/>
              <a:defRPr/>
            </a:pPr>
            <a:endParaRPr lang="en-US" dirty="0">
              <a:solidFill>
                <a:schemeClr val="tx1"/>
              </a:solidFill>
            </a:endParaRPr>
          </a:p>
          <a:p>
            <a:pPr marL="342900" indent="-342900" algn="l" eaLnBrk="1" hangingPunct="1">
              <a:buFont typeface="Wingdings" panose="05000000000000000000" pitchFamily="2" charset="2"/>
              <a:buChar char="§"/>
              <a:defRPr/>
            </a:pPr>
            <a:r>
              <a:rPr lang="en-US" dirty="0">
                <a:solidFill>
                  <a:schemeClr val="tx1"/>
                </a:solidFill>
              </a:rPr>
              <a:t>	Identify dangerous conditions</a:t>
            </a:r>
          </a:p>
          <a:p>
            <a:pPr marL="342900" indent="-342900" algn="l" eaLnBrk="1" hangingPunct="1">
              <a:buFont typeface="Wingdings" panose="05000000000000000000" pitchFamily="2" charset="2"/>
              <a:buChar char="§"/>
              <a:defRPr/>
            </a:pPr>
            <a:r>
              <a:rPr lang="en-US" dirty="0">
                <a:solidFill>
                  <a:schemeClr val="tx1"/>
                </a:solidFill>
              </a:rPr>
              <a:t>	Develop procedures</a:t>
            </a:r>
          </a:p>
          <a:p>
            <a:pPr marL="342900" indent="-342900" algn="l" eaLnBrk="1" hangingPunct="1">
              <a:buFont typeface="Wingdings" panose="05000000000000000000" pitchFamily="2" charset="2"/>
              <a:buChar char="§"/>
              <a:defRPr/>
            </a:pPr>
            <a:r>
              <a:rPr lang="en-US" dirty="0">
                <a:solidFill>
                  <a:schemeClr val="tx1"/>
                </a:solidFill>
              </a:rPr>
              <a:t>	Ensure employee monitoring</a:t>
            </a:r>
          </a:p>
          <a:p>
            <a:pPr marL="342900" indent="-342900" algn="l" eaLnBrk="1" hangingPunct="1">
              <a:buFont typeface="Wingdings" panose="05000000000000000000" pitchFamily="2" charset="2"/>
              <a:buChar char="§"/>
              <a:defRPr/>
            </a:pPr>
            <a:r>
              <a:rPr lang="en-US" dirty="0">
                <a:solidFill>
                  <a:schemeClr val="tx1"/>
                </a:solidFill>
              </a:rPr>
              <a:t>	Guarantee immediate assistance if needed</a:t>
            </a:r>
          </a:p>
          <a:p>
            <a:pPr algn="l" eaLnBrk="1" hangingPunct="1">
              <a:buFont typeface="Arial" charset="0"/>
              <a:buNone/>
              <a:defRPr/>
            </a:pPr>
            <a:endParaRPr lang="en-US" dirty="0">
              <a:solidFill>
                <a:schemeClr val="tx1"/>
              </a:solidFill>
            </a:endParaRPr>
          </a:p>
        </p:txBody>
      </p:sp>
      <p:sp>
        <p:nvSpPr>
          <p:cNvPr id="44036" name="Slide Number Placeholder 3">
            <a:extLst>
              <a:ext uri="{FF2B5EF4-FFF2-40B4-BE49-F238E27FC236}">
                <a16:creationId xmlns:a16="http://schemas.microsoft.com/office/drawing/2014/main" id="{7AEBD538-CF61-46C9-A190-79B03005FDF3}"/>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1EF5CD25-FA01-4EFA-9352-D18578AFE7BE}" type="slidenum">
              <a:rPr lang="en-US" altLang="en-US" sz="1400">
                <a:solidFill>
                  <a:schemeClr val="bg1"/>
                </a:solidFill>
                <a:latin typeface="Verdana" panose="020B0604030504040204" pitchFamily="34" charset="0"/>
              </a:rPr>
              <a:pPr algn="ctr">
                <a:spcBef>
                  <a:spcPct val="0"/>
                </a:spcBef>
                <a:buFontTx/>
                <a:buNone/>
              </a:pPr>
              <a:t>19</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763B429A-9A36-4012-A327-29A5780DCD06}"/>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pic>
        <p:nvPicPr>
          <p:cNvPr id="44038" name="Picture 2">
            <a:extLst>
              <a:ext uri="{FF2B5EF4-FFF2-40B4-BE49-F238E27FC236}">
                <a16:creationId xmlns:a16="http://schemas.microsoft.com/office/drawing/2014/main" id="{6525F30F-3F0F-485D-8B32-E6B02D31DC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057400"/>
            <a:ext cx="2667000"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3A3BA416-BCB2-4F50-8350-9B32044A4104}"/>
              </a:ext>
            </a:extLst>
          </p:cNvPr>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Topics</a:t>
            </a:r>
          </a:p>
        </p:txBody>
      </p:sp>
      <p:sp>
        <p:nvSpPr>
          <p:cNvPr id="9219" name="Slide Number Placeholder 3">
            <a:extLst>
              <a:ext uri="{FF2B5EF4-FFF2-40B4-BE49-F238E27FC236}">
                <a16:creationId xmlns:a16="http://schemas.microsoft.com/office/drawing/2014/main" id="{C6938235-B495-4903-934C-27040EB2043F}"/>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00F559AB-CF7B-4F10-BE50-9D1CA160093C}" type="slidenum">
              <a:rPr lang="en-US" altLang="en-US" sz="1400">
                <a:solidFill>
                  <a:schemeClr val="bg1"/>
                </a:solidFill>
                <a:latin typeface="Verdana" panose="020B0604030504040204" pitchFamily="34" charset="0"/>
              </a:rPr>
              <a:pPr algn="ctr">
                <a:spcBef>
                  <a:spcPct val="0"/>
                </a:spcBef>
                <a:buFontTx/>
                <a:buNone/>
              </a:pPr>
              <a:t>2</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E629E291-CBF5-4A5E-9770-92C0357D4C2E}"/>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sp>
        <p:nvSpPr>
          <p:cNvPr id="9221" name="TextBox 1">
            <a:extLst>
              <a:ext uri="{FF2B5EF4-FFF2-40B4-BE49-F238E27FC236}">
                <a16:creationId xmlns:a16="http://schemas.microsoft.com/office/drawing/2014/main" id="{6C28D466-8FB2-490B-B341-BCE9F4C58D18}"/>
              </a:ext>
            </a:extLst>
          </p:cNvPr>
          <p:cNvSpPr txBox="1">
            <a:spLocks noChangeArrowheads="1"/>
          </p:cNvSpPr>
          <p:nvPr/>
        </p:nvSpPr>
        <p:spPr bwMode="auto">
          <a:xfrm>
            <a:off x="609600" y="1487488"/>
            <a:ext cx="6705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Wingdings" panose="05000000000000000000" pitchFamily="2" charset="2"/>
              <a:buChar char="§"/>
            </a:pPr>
            <a:r>
              <a:rPr lang="en-US" altLang="en-US" sz="2400">
                <a:latin typeface="Verdana" panose="020B0604030504040204" pitchFamily="34" charset="0"/>
              </a:rPr>
              <a:t>Employees Who Work Alone</a:t>
            </a:r>
          </a:p>
          <a:p>
            <a:pPr>
              <a:spcBef>
                <a:spcPct val="0"/>
              </a:spcBef>
              <a:buFont typeface="Wingdings" panose="05000000000000000000" pitchFamily="2" charset="2"/>
              <a:buChar char="§"/>
            </a:pPr>
            <a:endParaRPr lang="en-US" altLang="en-US" sz="2400">
              <a:latin typeface="Verdana" panose="020B0604030504040204" pitchFamily="34" charset="0"/>
            </a:endParaRPr>
          </a:p>
          <a:p>
            <a:pPr>
              <a:spcBef>
                <a:spcPct val="0"/>
              </a:spcBef>
              <a:buFont typeface="Wingdings" panose="05000000000000000000" pitchFamily="2" charset="2"/>
              <a:buChar char="§"/>
            </a:pPr>
            <a:r>
              <a:rPr lang="en-US" altLang="en-US" sz="2400">
                <a:latin typeface="Verdana" panose="020B0604030504040204" pitchFamily="34" charset="0"/>
              </a:rPr>
              <a:t>Potential Work Alone Situations</a:t>
            </a:r>
          </a:p>
          <a:p>
            <a:pPr>
              <a:spcBef>
                <a:spcPct val="0"/>
              </a:spcBef>
              <a:buFont typeface="Wingdings" panose="05000000000000000000" pitchFamily="2" charset="2"/>
              <a:buChar char="§"/>
            </a:pPr>
            <a:endParaRPr lang="en-US" altLang="en-US" sz="2400">
              <a:latin typeface="Verdana" panose="020B0604030504040204" pitchFamily="34" charset="0"/>
            </a:endParaRPr>
          </a:p>
          <a:p>
            <a:pPr>
              <a:spcBef>
                <a:spcPct val="0"/>
              </a:spcBef>
              <a:buFont typeface="Wingdings" panose="05000000000000000000" pitchFamily="2" charset="2"/>
              <a:buChar char="§"/>
            </a:pPr>
            <a:r>
              <a:rPr lang="en-US" altLang="en-US" sz="2400">
                <a:latin typeface="Verdana" panose="020B0604030504040204" pitchFamily="34" charset="0"/>
              </a:rPr>
              <a:t>Assessing Jobs for Safety</a:t>
            </a:r>
          </a:p>
          <a:p>
            <a:pPr>
              <a:spcBef>
                <a:spcPct val="0"/>
              </a:spcBef>
              <a:buFont typeface="Wingdings" panose="05000000000000000000" pitchFamily="2" charset="2"/>
              <a:buChar char="§"/>
            </a:pPr>
            <a:endParaRPr lang="en-US" altLang="en-US" sz="2400">
              <a:latin typeface="Verdana" panose="020B0604030504040204" pitchFamily="34" charset="0"/>
            </a:endParaRPr>
          </a:p>
          <a:p>
            <a:pPr>
              <a:spcBef>
                <a:spcPct val="0"/>
              </a:spcBef>
              <a:buFont typeface="Wingdings" panose="05000000000000000000" pitchFamily="2" charset="2"/>
              <a:buChar char="§"/>
            </a:pPr>
            <a:r>
              <a:rPr lang="en-US" altLang="en-US" sz="2400">
                <a:latin typeface="Verdana" panose="020B0604030504040204" pitchFamily="34" charset="0"/>
              </a:rPr>
              <a:t>What to do if Situations</a:t>
            </a:r>
          </a:p>
          <a:p>
            <a:pPr>
              <a:spcBef>
                <a:spcPct val="0"/>
              </a:spcBef>
              <a:buFont typeface="Wingdings" panose="05000000000000000000" pitchFamily="2" charset="2"/>
              <a:buChar char="§"/>
            </a:pPr>
            <a:endParaRPr lang="en-US" altLang="en-US" sz="2400">
              <a:latin typeface="Verdana" panose="020B0604030504040204" pitchFamily="34" charset="0"/>
            </a:endParaRPr>
          </a:p>
          <a:p>
            <a:pPr>
              <a:spcBef>
                <a:spcPct val="0"/>
              </a:spcBef>
              <a:buFont typeface="Wingdings" panose="05000000000000000000" pitchFamily="2" charset="2"/>
              <a:buChar char="§"/>
            </a:pPr>
            <a:r>
              <a:rPr lang="en-US" altLang="en-US" sz="2400">
                <a:latin typeface="Verdana" panose="020B0604030504040204" pitchFamily="34" charset="0"/>
              </a:rPr>
              <a:t>Safety Considerations</a:t>
            </a:r>
          </a:p>
        </p:txBody>
      </p:sp>
      <p:pic>
        <p:nvPicPr>
          <p:cNvPr id="9222" name="Picture 2">
            <a:extLst>
              <a:ext uri="{FF2B5EF4-FFF2-40B4-BE49-F238E27FC236}">
                <a16:creationId xmlns:a16="http://schemas.microsoft.com/office/drawing/2014/main" id="{BAAFD2F0-887B-4AE7-8179-3EF2F9D020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733800"/>
            <a:ext cx="2998788"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E99D34AF-2258-460E-9620-CBCF9F96DA29}"/>
              </a:ext>
            </a:extLst>
          </p:cNvPr>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Assess the Job for Safety</a:t>
            </a:r>
          </a:p>
        </p:txBody>
      </p:sp>
      <p:sp>
        <p:nvSpPr>
          <p:cNvPr id="4099" name="Subtitle 2">
            <a:extLst>
              <a:ext uri="{FF2B5EF4-FFF2-40B4-BE49-F238E27FC236}">
                <a16:creationId xmlns:a16="http://schemas.microsoft.com/office/drawing/2014/main" id="{33FFCE7F-ABA7-4BCB-A45F-99AA13809355}"/>
              </a:ext>
            </a:extLst>
          </p:cNvPr>
          <p:cNvSpPr>
            <a:spLocks noGrp="1"/>
          </p:cNvSpPr>
          <p:nvPr>
            <p:ph type="subTitle" idx="1"/>
          </p:nvPr>
        </p:nvSpPr>
        <p:spPr>
          <a:xfrm>
            <a:off x="381000" y="1143000"/>
            <a:ext cx="8229600" cy="5105400"/>
          </a:xfrm>
        </p:spPr>
        <p:txBody>
          <a:bodyPr/>
          <a:lstStyle/>
          <a:p>
            <a:pPr algn="l" eaLnBrk="1" hangingPunct="1">
              <a:buFont typeface="Arial" charset="0"/>
              <a:buNone/>
              <a:defRPr/>
            </a:pPr>
            <a:r>
              <a:rPr lang="en-US" dirty="0">
                <a:solidFill>
                  <a:schemeClr val="tx1"/>
                </a:solidFill>
              </a:rPr>
              <a:t>Determine fitness of individual to safely perform duties.</a:t>
            </a:r>
          </a:p>
          <a:p>
            <a:pPr algn="l" eaLnBrk="1" hangingPunct="1">
              <a:buFont typeface="Arial" charset="0"/>
              <a:buNone/>
              <a:defRPr/>
            </a:pPr>
            <a:endParaRPr lang="en-US" sz="2000" dirty="0">
              <a:solidFill>
                <a:schemeClr val="tx1"/>
              </a:solidFill>
            </a:endParaRPr>
          </a:p>
          <a:p>
            <a:pPr marL="342900" indent="-342900" algn="l" eaLnBrk="1" hangingPunct="1">
              <a:buFont typeface="Wingdings" panose="05000000000000000000" pitchFamily="2" charset="2"/>
              <a:buChar char="§"/>
              <a:defRPr/>
            </a:pPr>
            <a:r>
              <a:rPr lang="en-US" dirty="0">
                <a:solidFill>
                  <a:schemeClr val="tx1"/>
                </a:solidFill>
              </a:rPr>
              <a:t>How is it determined that a lone person can do the job</a:t>
            </a:r>
          </a:p>
          <a:p>
            <a:pPr marL="342900" indent="-342900" algn="l" eaLnBrk="1" hangingPunct="1">
              <a:buFont typeface="Wingdings" panose="05000000000000000000" pitchFamily="2" charset="2"/>
              <a:buChar char="§"/>
              <a:defRPr/>
            </a:pPr>
            <a:r>
              <a:rPr lang="en-US" dirty="0">
                <a:solidFill>
                  <a:schemeClr val="tx1"/>
                </a:solidFill>
              </a:rPr>
              <a:t>Are there medical restrictions to the work</a:t>
            </a:r>
          </a:p>
          <a:p>
            <a:pPr marL="342900" indent="-342900" algn="l" eaLnBrk="1" hangingPunct="1">
              <a:buFont typeface="Wingdings" panose="05000000000000000000" pitchFamily="2" charset="2"/>
              <a:buChar char="§"/>
              <a:defRPr/>
            </a:pPr>
            <a:r>
              <a:rPr lang="en-US" dirty="0">
                <a:solidFill>
                  <a:schemeClr val="tx1"/>
                </a:solidFill>
              </a:rPr>
              <a:t>Is any type of supervision required </a:t>
            </a:r>
          </a:p>
          <a:p>
            <a:pPr marL="342900" indent="-342900" algn="l" eaLnBrk="1" hangingPunct="1">
              <a:buFont typeface="Wingdings" panose="05000000000000000000" pitchFamily="2" charset="2"/>
              <a:buChar char="§"/>
              <a:defRPr/>
            </a:pPr>
            <a:r>
              <a:rPr lang="en-US" dirty="0">
                <a:solidFill>
                  <a:schemeClr val="tx1"/>
                </a:solidFill>
              </a:rPr>
              <a:t>Types of emergencies which may arise and means to respond</a:t>
            </a:r>
          </a:p>
          <a:p>
            <a:pPr marL="342900" indent="-342900" algn="l" eaLnBrk="1" hangingPunct="1">
              <a:buFont typeface="Wingdings" panose="05000000000000000000" pitchFamily="2" charset="2"/>
              <a:buChar char="§"/>
              <a:defRPr/>
            </a:pPr>
            <a:r>
              <a:rPr lang="en-US" dirty="0">
                <a:solidFill>
                  <a:schemeClr val="tx1"/>
                </a:solidFill>
              </a:rPr>
              <a:t>First Aid training and equipment provided to lone worker</a:t>
            </a:r>
          </a:p>
          <a:p>
            <a:pPr marL="342900" indent="-342900" algn="l" eaLnBrk="1" hangingPunct="1">
              <a:buFont typeface="Wingdings" panose="05000000000000000000" pitchFamily="2" charset="2"/>
              <a:buChar char="§"/>
              <a:defRPr/>
            </a:pPr>
            <a:r>
              <a:rPr lang="en-US" dirty="0">
                <a:solidFill>
                  <a:schemeClr val="tx1"/>
                </a:solidFill>
              </a:rPr>
              <a:t>Establish limits to work activities</a:t>
            </a:r>
          </a:p>
          <a:p>
            <a:pPr algn="l" eaLnBrk="1" hangingPunct="1">
              <a:buFont typeface="Arial" charset="0"/>
              <a:buNone/>
              <a:defRPr/>
            </a:pPr>
            <a:endParaRPr lang="en-US" dirty="0">
              <a:solidFill>
                <a:schemeClr val="tx1"/>
              </a:solidFill>
            </a:endParaRPr>
          </a:p>
        </p:txBody>
      </p:sp>
      <p:sp>
        <p:nvSpPr>
          <p:cNvPr id="46084" name="Slide Number Placeholder 3">
            <a:extLst>
              <a:ext uri="{FF2B5EF4-FFF2-40B4-BE49-F238E27FC236}">
                <a16:creationId xmlns:a16="http://schemas.microsoft.com/office/drawing/2014/main" id="{EC9C8E4F-08BC-4C83-9DA2-1DC845DA3B8C}"/>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50CFC984-81D3-43C9-93A7-3AE81A407684}" type="slidenum">
              <a:rPr lang="en-US" altLang="en-US" sz="1400">
                <a:solidFill>
                  <a:schemeClr val="bg1"/>
                </a:solidFill>
                <a:latin typeface="Verdana" panose="020B0604030504040204" pitchFamily="34" charset="0"/>
              </a:rPr>
              <a:pPr algn="ctr">
                <a:spcBef>
                  <a:spcPct val="0"/>
                </a:spcBef>
                <a:buFontTx/>
                <a:buNone/>
              </a:pPr>
              <a:t>20</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3C2AD1C0-FC7B-48E2-9B00-9DA851D86D6E}"/>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xEl>
                                              <p:pRg st="2" end="2"/>
                                            </p:txEl>
                                          </p:spTgt>
                                        </p:tgtEl>
                                        <p:attrNameLst>
                                          <p:attrName>style.visibility</p:attrName>
                                        </p:attrNameLst>
                                      </p:cBhvr>
                                      <p:to>
                                        <p:strVal val="visible"/>
                                      </p:to>
                                    </p:set>
                                    <p:animEffect transition="in" filter="fade">
                                      <p:cBhvr>
                                        <p:cTn id="7" dur="500"/>
                                        <p:tgtEl>
                                          <p:spTgt spid="4099">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xEl>
                                              <p:pRg st="3" end="3"/>
                                            </p:txEl>
                                          </p:spTgt>
                                        </p:tgtEl>
                                        <p:attrNameLst>
                                          <p:attrName>style.visibility</p:attrName>
                                        </p:attrNameLst>
                                      </p:cBhvr>
                                      <p:to>
                                        <p:strVal val="visible"/>
                                      </p:to>
                                    </p:set>
                                    <p:animEffect transition="in" filter="fade">
                                      <p:cBhvr>
                                        <p:cTn id="12" dur="500"/>
                                        <p:tgtEl>
                                          <p:spTgt spid="4099">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099">
                                            <p:txEl>
                                              <p:pRg st="4" end="4"/>
                                            </p:txEl>
                                          </p:spTgt>
                                        </p:tgtEl>
                                        <p:attrNameLst>
                                          <p:attrName>style.visibility</p:attrName>
                                        </p:attrNameLst>
                                      </p:cBhvr>
                                      <p:to>
                                        <p:strVal val="visible"/>
                                      </p:to>
                                    </p:set>
                                    <p:animEffect transition="in" filter="fade">
                                      <p:cBhvr>
                                        <p:cTn id="17" dur="500"/>
                                        <p:tgtEl>
                                          <p:spTgt spid="4099">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099">
                                            <p:txEl>
                                              <p:pRg st="5" end="5"/>
                                            </p:txEl>
                                          </p:spTgt>
                                        </p:tgtEl>
                                        <p:attrNameLst>
                                          <p:attrName>style.visibility</p:attrName>
                                        </p:attrNameLst>
                                      </p:cBhvr>
                                      <p:to>
                                        <p:strVal val="visible"/>
                                      </p:to>
                                    </p:set>
                                    <p:animEffect transition="in" filter="fade">
                                      <p:cBhvr>
                                        <p:cTn id="22" dur="500"/>
                                        <p:tgtEl>
                                          <p:spTgt spid="4099">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099">
                                            <p:txEl>
                                              <p:pRg st="6" end="6"/>
                                            </p:txEl>
                                          </p:spTgt>
                                        </p:tgtEl>
                                        <p:attrNameLst>
                                          <p:attrName>style.visibility</p:attrName>
                                        </p:attrNameLst>
                                      </p:cBhvr>
                                      <p:to>
                                        <p:strVal val="visible"/>
                                      </p:to>
                                    </p:set>
                                    <p:animEffect transition="in" filter="fade">
                                      <p:cBhvr>
                                        <p:cTn id="27" dur="500"/>
                                        <p:tgtEl>
                                          <p:spTgt spid="4099">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4099">
                                            <p:txEl>
                                              <p:pRg st="7" end="7"/>
                                            </p:txEl>
                                          </p:spTgt>
                                        </p:tgtEl>
                                        <p:attrNameLst>
                                          <p:attrName>style.visibility</p:attrName>
                                        </p:attrNameLst>
                                      </p:cBhvr>
                                      <p:to>
                                        <p:strVal val="visible"/>
                                      </p:to>
                                    </p:set>
                                    <p:animEffect transition="in" filter="fade">
                                      <p:cBhvr>
                                        <p:cTn id="32" dur="500"/>
                                        <p:tgtEl>
                                          <p:spTgt spid="40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0A771EF7-12A5-4A5E-AB1F-E70755B3EF60}"/>
              </a:ext>
            </a:extLst>
          </p:cNvPr>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Assess the Job for Safety</a:t>
            </a:r>
          </a:p>
        </p:txBody>
      </p:sp>
      <p:sp>
        <p:nvSpPr>
          <p:cNvPr id="48131" name="Subtitle 2">
            <a:extLst>
              <a:ext uri="{FF2B5EF4-FFF2-40B4-BE49-F238E27FC236}">
                <a16:creationId xmlns:a16="http://schemas.microsoft.com/office/drawing/2014/main" id="{D08BEB82-6F31-4222-A630-F808F296DF7B}"/>
              </a:ext>
            </a:extLst>
          </p:cNvPr>
          <p:cNvSpPr>
            <a:spLocks noGrp="1"/>
          </p:cNvSpPr>
          <p:nvPr>
            <p:ph type="subTitle" idx="1"/>
          </p:nvPr>
        </p:nvSpPr>
        <p:spPr>
          <a:xfrm>
            <a:off x="1158875" y="1096963"/>
            <a:ext cx="7924800" cy="4800600"/>
          </a:xfrm>
        </p:spPr>
        <p:txBody>
          <a:bodyPr/>
          <a:lstStyle/>
          <a:p>
            <a:pPr marL="342900" indent="-342900" algn="l" eaLnBrk="1" hangingPunct="1">
              <a:buFont typeface="Wingdings" panose="05000000000000000000" pitchFamily="2" charset="2"/>
              <a:buChar char="§"/>
            </a:pPr>
            <a:r>
              <a:rPr lang="en-US" altLang="en-US">
                <a:solidFill>
                  <a:schemeClr val="tx1"/>
                </a:solidFill>
              </a:rPr>
              <a:t>Provide required tools and equipment</a:t>
            </a:r>
          </a:p>
          <a:p>
            <a:pPr marL="342900" indent="-342900" algn="l" eaLnBrk="1" hangingPunct="1">
              <a:buFont typeface="Wingdings" panose="05000000000000000000" pitchFamily="2" charset="2"/>
              <a:buChar char="§"/>
            </a:pPr>
            <a:r>
              <a:rPr lang="en-US" altLang="en-US">
                <a:solidFill>
                  <a:schemeClr val="tx1"/>
                </a:solidFill>
              </a:rPr>
              <a:t>Provide information concerning potential hazards</a:t>
            </a:r>
          </a:p>
          <a:p>
            <a:pPr marL="342900" indent="-342900" algn="l" eaLnBrk="1" hangingPunct="1">
              <a:buFont typeface="Wingdings" panose="05000000000000000000" pitchFamily="2" charset="2"/>
              <a:buChar char="§"/>
            </a:pPr>
            <a:r>
              <a:rPr lang="en-US" altLang="en-US">
                <a:solidFill>
                  <a:schemeClr val="tx1"/>
                </a:solidFill>
              </a:rPr>
              <a:t>Assure ability to contact assistance</a:t>
            </a:r>
          </a:p>
        </p:txBody>
      </p:sp>
      <p:sp>
        <p:nvSpPr>
          <p:cNvPr id="48132" name="Slide Number Placeholder 3">
            <a:extLst>
              <a:ext uri="{FF2B5EF4-FFF2-40B4-BE49-F238E27FC236}">
                <a16:creationId xmlns:a16="http://schemas.microsoft.com/office/drawing/2014/main" id="{020E0111-D89D-4B00-8A34-03B3C8CF9061}"/>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D298432F-96BC-4A14-8D3C-DC031CC6DAC5}" type="slidenum">
              <a:rPr lang="en-US" altLang="en-US" sz="1400">
                <a:solidFill>
                  <a:schemeClr val="bg1"/>
                </a:solidFill>
                <a:latin typeface="Verdana" panose="020B0604030504040204" pitchFamily="34" charset="0"/>
              </a:rPr>
              <a:pPr algn="ctr">
                <a:spcBef>
                  <a:spcPct val="0"/>
                </a:spcBef>
                <a:buFontTx/>
                <a:buNone/>
              </a:pPr>
              <a:t>21</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3CD0E6D3-2A29-4237-B0AC-9ACC6E8DA6CB}"/>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pic>
        <p:nvPicPr>
          <p:cNvPr id="48134" name="Picture 2" descr="C:\Users\stlane\Pictures\Work Alone\pyrotechnician1.jpg">
            <a:extLst>
              <a:ext uri="{FF2B5EF4-FFF2-40B4-BE49-F238E27FC236}">
                <a16:creationId xmlns:a16="http://schemas.microsoft.com/office/drawing/2014/main" id="{DEC7D9B4-48B0-45E1-A88A-43F27BCC55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6638" y="3025775"/>
            <a:ext cx="4530725"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28F8EF97-151B-4164-9656-DD0C776ACD70}"/>
              </a:ext>
            </a:extLst>
          </p:cNvPr>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Assess the Job for Safety</a:t>
            </a:r>
          </a:p>
        </p:txBody>
      </p:sp>
      <p:sp>
        <p:nvSpPr>
          <p:cNvPr id="4099" name="Subtitle 2">
            <a:extLst>
              <a:ext uri="{FF2B5EF4-FFF2-40B4-BE49-F238E27FC236}">
                <a16:creationId xmlns:a16="http://schemas.microsoft.com/office/drawing/2014/main" id="{23C79669-0F60-4445-A6BB-5E045E4D49D6}"/>
              </a:ext>
            </a:extLst>
          </p:cNvPr>
          <p:cNvSpPr>
            <a:spLocks noGrp="1"/>
          </p:cNvSpPr>
          <p:nvPr>
            <p:ph type="subTitle" idx="1"/>
          </p:nvPr>
        </p:nvSpPr>
        <p:spPr>
          <a:xfrm>
            <a:off x="735013" y="1295400"/>
            <a:ext cx="7924800" cy="4800600"/>
          </a:xfrm>
        </p:spPr>
        <p:txBody>
          <a:bodyPr/>
          <a:lstStyle/>
          <a:p>
            <a:pPr marL="342900" indent="-342900" algn="l" eaLnBrk="1" hangingPunct="1">
              <a:buFont typeface="Wingdings" panose="05000000000000000000" pitchFamily="2" charset="2"/>
              <a:buChar char="§"/>
              <a:defRPr/>
            </a:pPr>
            <a:r>
              <a:rPr lang="en-US" dirty="0">
                <a:solidFill>
                  <a:schemeClr val="tx1"/>
                </a:solidFill>
              </a:rPr>
              <a:t>Train to familiarize workers, supervisors and foremen of hazards and response</a:t>
            </a:r>
          </a:p>
          <a:p>
            <a:pPr marL="342900" indent="-342900" algn="l" eaLnBrk="1" hangingPunct="1">
              <a:buFont typeface="Wingdings" panose="05000000000000000000" pitchFamily="2" charset="2"/>
              <a:buChar char="§"/>
              <a:defRPr/>
            </a:pPr>
            <a:r>
              <a:rPr lang="en-US" dirty="0">
                <a:solidFill>
                  <a:schemeClr val="tx1"/>
                </a:solidFill>
              </a:rPr>
              <a:t>Train regarding equipment to ensure safety</a:t>
            </a:r>
          </a:p>
          <a:p>
            <a:pPr marL="342900" indent="-342900" algn="l" eaLnBrk="1" hangingPunct="1">
              <a:buFont typeface="Wingdings" panose="05000000000000000000" pitchFamily="2" charset="2"/>
              <a:buChar char="§"/>
              <a:defRPr/>
            </a:pPr>
            <a:r>
              <a:rPr lang="en-US" dirty="0">
                <a:solidFill>
                  <a:schemeClr val="tx1"/>
                </a:solidFill>
              </a:rPr>
              <a:t>Brief on Policies and Procedures in effect</a:t>
            </a:r>
          </a:p>
          <a:p>
            <a:pPr algn="l" eaLnBrk="1" hangingPunct="1">
              <a:buFont typeface="Arial" charset="0"/>
              <a:buNone/>
              <a:defRPr/>
            </a:pPr>
            <a:endParaRPr lang="en-US" dirty="0">
              <a:solidFill>
                <a:schemeClr val="tx1"/>
              </a:solidFill>
            </a:endParaRPr>
          </a:p>
        </p:txBody>
      </p:sp>
      <p:sp>
        <p:nvSpPr>
          <p:cNvPr id="50180" name="Slide Number Placeholder 3">
            <a:extLst>
              <a:ext uri="{FF2B5EF4-FFF2-40B4-BE49-F238E27FC236}">
                <a16:creationId xmlns:a16="http://schemas.microsoft.com/office/drawing/2014/main" id="{59E35381-DE2D-4B3D-A252-B16573CD1B8E}"/>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5D22A394-73C1-4F3D-ABEC-6E0977D76F7F}" type="slidenum">
              <a:rPr lang="en-US" altLang="en-US" sz="1400">
                <a:solidFill>
                  <a:schemeClr val="bg1"/>
                </a:solidFill>
                <a:latin typeface="Verdana" panose="020B0604030504040204" pitchFamily="34" charset="0"/>
              </a:rPr>
              <a:pPr algn="ctr">
                <a:spcBef>
                  <a:spcPct val="0"/>
                </a:spcBef>
                <a:buFontTx/>
                <a:buNone/>
              </a:pPr>
              <a:t>22</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F5DF99B1-3FF0-4755-9A1C-2C644E7DF136}"/>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pic>
        <p:nvPicPr>
          <p:cNvPr id="50182" name="Picture 2" descr="C:\Users\stlane\Pictures\Work Alone\training-hands-on.jpg">
            <a:extLst>
              <a:ext uri="{FF2B5EF4-FFF2-40B4-BE49-F238E27FC236}">
                <a16:creationId xmlns:a16="http://schemas.microsoft.com/office/drawing/2014/main" id="{5DF310D8-60F1-461B-81D2-EFABF67FA2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200400"/>
            <a:ext cx="4010025" cy="304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B14286F3-9DEE-4AA5-BB9D-451AD8B23579}"/>
              </a:ext>
            </a:extLst>
          </p:cNvPr>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Categorize the Jobs</a:t>
            </a:r>
          </a:p>
        </p:txBody>
      </p:sp>
      <p:sp>
        <p:nvSpPr>
          <p:cNvPr id="52227" name="Subtitle 2">
            <a:extLst>
              <a:ext uri="{FF2B5EF4-FFF2-40B4-BE49-F238E27FC236}">
                <a16:creationId xmlns:a16="http://schemas.microsoft.com/office/drawing/2014/main" id="{E884D66F-577E-4660-8806-CCC41861D961}"/>
              </a:ext>
            </a:extLst>
          </p:cNvPr>
          <p:cNvSpPr>
            <a:spLocks noGrp="1"/>
          </p:cNvSpPr>
          <p:nvPr>
            <p:ph type="subTitle" idx="1"/>
          </p:nvPr>
        </p:nvSpPr>
        <p:spPr>
          <a:xfrm>
            <a:off x="609600" y="1295400"/>
            <a:ext cx="7924800" cy="4800600"/>
          </a:xfrm>
        </p:spPr>
        <p:txBody>
          <a:bodyPr/>
          <a:lstStyle/>
          <a:p>
            <a:pPr algn="l" eaLnBrk="1" hangingPunct="1"/>
            <a:r>
              <a:rPr lang="en-US" altLang="en-US">
                <a:solidFill>
                  <a:schemeClr val="tx1"/>
                </a:solidFill>
              </a:rPr>
              <a:t>Assign a High Risk or Low Risk (or combination) to hazard</a:t>
            </a:r>
          </a:p>
          <a:p>
            <a:pPr algn="l" eaLnBrk="1" hangingPunct="1"/>
            <a:endParaRPr lang="en-US" altLang="en-US">
              <a:solidFill>
                <a:schemeClr val="tx1"/>
              </a:solidFill>
            </a:endParaRPr>
          </a:p>
        </p:txBody>
      </p:sp>
      <p:sp>
        <p:nvSpPr>
          <p:cNvPr id="52228" name="Slide Number Placeholder 3">
            <a:extLst>
              <a:ext uri="{FF2B5EF4-FFF2-40B4-BE49-F238E27FC236}">
                <a16:creationId xmlns:a16="http://schemas.microsoft.com/office/drawing/2014/main" id="{63AB3BF0-5569-4B18-992D-E5EB971FD72B}"/>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5F84C025-46DD-433C-8843-83E01BC5616D}" type="slidenum">
              <a:rPr lang="en-US" altLang="en-US" sz="1400">
                <a:solidFill>
                  <a:schemeClr val="bg1"/>
                </a:solidFill>
                <a:latin typeface="Verdana" panose="020B0604030504040204" pitchFamily="34" charset="0"/>
              </a:rPr>
              <a:pPr algn="ctr">
                <a:spcBef>
                  <a:spcPct val="0"/>
                </a:spcBef>
                <a:buFontTx/>
                <a:buNone/>
              </a:pPr>
              <a:t>23</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6533215B-1A30-47A9-BE55-E6B2407A4154}"/>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pic>
        <p:nvPicPr>
          <p:cNvPr id="52230" name="Picture 3" descr="C:\Users\stlane\Pictures\Work Alone\hazard_matrix.gif">
            <a:extLst>
              <a:ext uri="{FF2B5EF4-FFF2-40B4-BE49-F238E27FC236}">
                <a16:creationId xmlns:a16="http://schemas.microsoft.com/office/drawing/2014/main" id="{053ED6E5-17DC-4024-92CE-EB8C8E8381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46" t="3310" r="2803" b="4243"/>
          <a:stretch>
            <a:fillRect/>
          </a:stretch>
        </p:blipFill>
        <p:spPr bwMode="auto">
          <a:xfrm>
            <a:off x="914400" y="2197100"/>
            <a:ext cx="7000875" cy="379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B0532E16-0D3A-45F6-886C-D8BB062664AE}"/>
              </a:ext>
            </a:extLst>
          </p:cNvPr>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Categorize the Jobs</a:t>
            </a:r>
          </a:p>
        </p:txBody>
      </p:sp>
      <p:sp>
        <p:nvSpPr>
          <p:cNvPr id="54275" name="Subtitle 2">
            <a:extLst>
              <a:ext uri="{FF2B5EF4-FFF2-40B4-BE49-F238E27FC236}">
                <a16:creationId xmlns:a16="http://schemas.microsoft.com/office/drawing/2014/main" id="{082B63BE-7C01-495F-8D65-1617F571ED63}"/>
              </a:ext>
            </a:extLst>
          </p:cNvPr>
          <p:cNvSpPr>
            <a:spLocks noGrp="1"/>
          </p:cNvSpPr>
          <p:nvPr>
            <p:ph type="subTitle" idx="1"/>
          </p:nvPr>
        </p:nvSpPr>
        <p:spPr>
          <a:xfrm>
            <a:off x="609600" y="1235075"/>
            <a:ext cx="7924800" cy="4800600"/>
          </a:xfrm>
        </p:spPr>
        <p:txBody>
          <a:bodyPr/>
          <a:lstStyle/>
          <a:p>
            <a:pPr algn="l" eaLnBrk="1" hangingPunct="1"/>
            <a:r>
              <a:rPr lang="en-US" altLang="en-US">
                <a:solidFill>
                  <a:schemeClr val="tx1"/>
                </a:solidFill>
              </a:rPr>
              <a:t>Design control measures regardless of risk level</a:t>
            </a:r>
          </a:p>
          <a:p>
            <a:pPr algn="l" eaLnBrk="1" hangingPunct="1"/>
            <a:endParaRPr lang="en-US" altLang="en-US">
              <a:solidFill>
                <a:schemeClr val="tx1"/>
              </a:solidFill>
            </a:endParaRPr>
          </a:p>
        </p:txBody>
      </p:sp>
      <p:sp>
        <p:nvSpPr>
          <p:cNvPr id="54276" name="Slide Number Placeholder 3">
            <a:extLst>
              <a:ext uri="{FF2B5EF4-FFF2-40B4-BE49-F238E27FC236}">
                <a16:creationId xmlns:a16="http://schemas.microsoft.com/office/drawing/2014/main" id="{B7B5525A-D781-488E-AD20-CC075B38C1EB}"/>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3D782D05-1BB1-44BE-AF17-C80FD459ADEF}" type="slidenum">
              <a:rPr lang="en-US" altLang="en-US" sz="1400">
                <a:solidFill>
                  <a:schemeClr val="bg1"/>
                </a:solidFill>
                <a:latin typeface="Verdana" panose="020B0604030504040204" pitchFamily="34" charset="0"/>
              </a:rPr>
              <a:pPr algn="ctr">
                <a:spcBef>
                  <a:spcPct val="0"/>
                </a:spcBef>
                <a:buFontTx/>
                <a:buNone/>
              </a:pPr>
              <a:t>24</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37B25C08-8B2F-482F-AE19-F3BD37C036B1}"/>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pic>
        <p:nvPicPr>
          <p:cNvPr id="54278" name="Picture 2" descr="C:\Users\stlane\Pictures\Work Alone\thCAL5ICR7.jpg">
            <a:extLst>
              <a:ext uri="{FF2B5EF4-FFF2-40B4-BE49-F238E27FC236}">
                <a16:creationId xmlns:a16="http://schemas.microsoft.com/office/drawing/2014/main" id="{56920A04-9B76-4474-ADAA-707C014255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3" y="1943100"/>
            <a:ext cx="41148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2" descr="C:\Users\stlane\Pictures\Work Alone\painter.jpg">
            <a:extLst>
              <a:ext uri="{FF2B5EF4-FFF2-40B4-BE49-F238E27FC236}">
                <a16:creationId xmlns:a16="http://schemas.microsoft.com/office/drawing/2014/main" id="{3A89252C-2BD8-448A-A1C0-A443F982D7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919288"/>
            <a:ext cx="348615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4881CF5F-BE82-4731-91B6-48A177B0407E}"/>
              </a:ext>
            </a:extLst>
          </p:cNvPr>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Control Measures</a:t>
            </a:r>
          </a:p>
        </p:txBody>
      </p:sp>
      <p:sp>
        <p:nvSpPr>
          <p:cNvPr id="56323" name="Subtitle 2">
            <a:extLst>
              <a:ext uri="{FF2B5EF4-FFF2-40B4-BE49-F238E27FC236}">
                <a16:creationId xmlns:a16="http://schemas.microsoft.com/office/drawing/2014/main" id="{43E6AA74-E441-4D84-9797-DDE663436D48}"/>
              </a:ext>
            </a:extLst>
          </p:cNvPr>
          <p:cNvSpPr>
            <a:spLocks noGrp="1"/>
          </p:cNvSpPr>
          <p:nvPr>
            <p:ph type="subTitle" idx="1"/>
          </p:nvPr>
        </p:nvSpPr>
        <p:spPr>
          <a:xfrm>
            <a:off x="735013" y="1235075"/>
            <a:ext cx="7924800" cy="4800600"/>
          </a:xfrm>
        </p:spPr>
        <p:txBody>
          <a:bodyPr/>
          <a:lstStyle/>
          <a:p>
            <a:pPr algn="l" eaLnBrk="1" hangingPunct="1"/>
            <a:r>
              <a:rPr lang="en-US" altLang="en-US">
                <a:solidFill>
                  <a:schemeClr val="tx1"/>
                </a:solidFill>
                <a:ea typeface="Verdana" panose="020B0604030504040204" pitchFamily="34" charset="0"/>
                <a:cs typeface="Verdana" panose="020B0604030504040204" pitchFamily="34" charset="0"/>
              </a:rPr>
              <a:t>Are based on the hazard assessment and targeted toward obtaining emergency help when needed.</a:t>
            </a:r>
          </a:p>
          <a:p>
            <a:pPr algn="l" eaLnBrk="1" hangingPunct="1"/>
            <a:r>
              <a:rPr lang="en-US" altLang="en-US">
                <a:solidFill>
                  <a:schemeClr val="tx1"/>
                </a:solidFill>
                <a:ea typeface="Verdana" panose="020B0604030504040204" pitchFamily="34" charset="0"/>
                <a:cs typeface="Verdana" panose="020B0604030504040204" pitchFamily="34" charset="0"/>
              </a:rPr>
              <a:t>Some control measures include:</a:t>
            </a:r>
          </a:p>
          <a:p>
            <a:pPr marL="800100" lvl="1" indent="-342900" algn="l" eaLnBrk="1" hangingPunct="1">
              <a:buFont typeface="Wingdings" panose="05000000000000000000" pitchFamily="2" charset="2"/>
              <a:buChar char="§"/>
            </a:pPr>
            <a:r>
              <a:rPr lang="en-US" altLang="en-US" sz="2400">
                <a:solidFill>
                  <a:schemeClr val="tx1"/>
                </a:solidFill>
                <a:latin typeface="Verdana" panose="020B0604030504040204" pitchFamily="34" charset="0"/>
                <a:ea typeface="Verdana" panose="020B0604030504040204" pitchFamily="34" charset="0"/>
                <a:cs typeface="Verdana" panose="020B0604030504040204" pitchFamily="34" charset="0"/>
              </a:rPr>
              <a:t>Buddy System</a:t>
            </a:r>
          </a:p>
          <a:p>
            <a:pPr marL="800100" lvl="1" indent="-342900" algn="l" eaLnBrk="1" hangingPunct="1">
              <a:buFont typeface="Wingdings" panose="05000000000000000000" pitchFamily="2" charset="2"/>
              <a:buChar char="§"/>
            </a:pPr>
            <a:r>
              <a:rPr lang="en-US" altLang="en-US" sz="2400">
                <a:solidFill>
                  <a:schemeClr val="tx1"/>
                </a:solidFill>
                <a:latin typeface="Verdana" panose="020B0604030504040204" pitchFamily="34" charset="0"/>
                <a:ea typeface="Verdana" panose="020B0604030504040204" pitchFamily="34" charset="0"/>
                <a:cs typeface="Verdana" panose="020B0604030504040204" pitchFamily="34" charset="0"/>
              </a:rPr>
              <a:t>Personal Check</a:t>
            </a:r>
          </a:p>
          <a:p>
            <a:pPr marL="800100" lvl="1" indent="-342900" algn="l" eaLnBrk="1" hangingPunct="1">
              <a:buFont typeface="Wingdings" panose="05000000000000000000" pitchFamily="2" charset="2"/>
              <a:buChar char="§"/>
            </a:pPr>
            <a:r>
              <a:rPr lang="en-US" altLang="en-US" sz="2400">
                <a:solidFill>
                  <a:schemeClr val="tx1"/>
                </a:solidFill>
                <a:latin typeface="Verdana" panose="020B0604030504040204" pitchFamily="34" charset="0"/>
                <a:ea typeface="Verdana" panose="020B0604030504040204" pitchFamily="34" charset="0"/>
                <a:cs typeface="Verdana" panose="020B0604030504040204" pitchFamily="34" charset="0"/>
              </a:rPr>
              <a:t>Periodic Telephone Contact</a:t>
            </a:r>
          </a:p>
          <a:p>
            <a:pPr marL="800100" lvl="1" indent="-342900" algn="l" eaLnBrk="1" hangingPunct="1">
              <a:buFont typeface="Wingdings" panose="05000000000000000000" pitchFamily="2" charset="2"/>
              <a:buChar char="§"/>
            </a:pPr>
            <a:r>
              <a:rPr lang="en-US" altLang="en-US" sz="2400">
                <a:solidFill>
                  <a:schemeClr val="tx1"/>
                </a:solidFill>
                <a:latin typeface="Verdana" panose="020B0604030504040204" pitchFamily="34" charset="0"/>
                <a:ea typeface="Verdana" panose="020B0604030504040204" pitchFamily="34" charset="0"/>
                <a:cs typeface="Verdana" panose="020B0604030504040204" pitchFamily="34" charset="0"/>
              </a:rPr>
              <a:t>Electronic Communication/Surveillance</a:t>
            </a:r>
          </a:p>
          <a:p>
            <a:pPr marL="800100" lvl="1" indent="-342900" algn="l" eaLnBrk="1" hangingPunct="1">
              <a:buFont typeface="Wingdings" panose="05000000000000000000" pitchFamily="2" charset="2"/>
              <a:buChar char="§"/>
            </a:pPr>
            <a:r>
              <a:rPr lang="en-US" altLang="en-US" sz="2400">
                <a:solidFill>
                  <a:schemeClr val="tx1"/>
                </a:solidFill>
                <a:latin typeface="Verdana" panose="020B0604030504040204" pitchFamily="34" charset="0"/>
                <a:ea typeface="Verdana" panose="020B0604030504040204" pitchFamily="34" charset="0"/>
                <a:cs typeface="Verdana" panose="020B0604030504040204" pitchFamily="34" charset="0"/>
              </a:rPr>
              <a:t>Central Monitoring</a:t>
            </a:r>
          </a:p>
          <a:p>
            <a:pPr marL="800100" lvl="1" indent="-342900" algn="l" eaLnBrk="1" hangingPunct="1">
              <a:buFont typeface="Wingdings" panose="05000000000000000000" pitchFamily="2" charset="2"/>
              <a:buChar char="§"/>
            </a:pPr>
            <a:r>
              <a:rPr lang="en-US" altLang="en-US" sz="2400">
                <a:solidFill>
                  <a:schemeClr val="tx1"/>
                </a:solidFill>
                <a:latin typeface="Verdana" panose="020B0604030504040204" pitchFamily="34" charset="0"/>
                <a:ea typeface="Verdana" panose="020B0604030504040204" pitchFamily="34" charset="0"/>
                <a:cs typeface="Verdana" panose="020B0604030504040204" pitchFamily="34" charset="0"/>
              </a:rPr>
              <a:t>Shutdown and Isolation Measures</a:t>
            </a:r>
          </a:p>
          <a:p>
            <a:pPr marL="800100" lvl="1" indent="-342900" algn="l" eaLnBrk="1" hangingPunct="1">
              <a:buFont typeface="Wingdings" panose="05000000000000000000" pitchFamily="2" charset="2"/>
              <a:buChar char="§"/>
            </a:pPr>
            <a:r>
              <a:rPr lang="en-US" altLang="en-US" sz="2400">
                <a:solidFill>
                  <a:schemeClr val="tx1"/>
                </a:solidFill>
                <a:latin typeface="Verdana" panose="020B0604030504040204" pitchFamily="34" charset="0"/>
                <a:ea typeface="Verdana" panose="020B0604030504040204" pitchFamily="34" charset="0"/>
                <a:cs typeface="Verdana" panose="020B0604030504040204" pitchFamily="34" charset="0"/>
              </a:rPr>
              <a:t>“What To Do If…” Situations</a:t>
            </a:r>
          </a:p>
          <a:p>
            <a:pPr algn="l" eaLnBrk="1" hangingPunct="1"/>
            <a:endParaRPr lang="en-US" altLang="en-US">
              <a:solidFill>
                <a:schemeClr val="tx1"/>
              </a:solidFill>
            </a:endParaRPr>
          </a:p>
        </p:txBody>
      </p:sp>
      <p:sp>
        <p:nvSpPr>
          <p:cNvPr id="56324" name="Slide Number Placeholder 3">
            <a:extLst>
              <a:ext uri="{FF2B5EF4-FFF2-40B4-BE49-F238E27FC236}">
                <a16:creationId xmlns:a16="http://schemas.microsoft.com/office/drawing/2014/main" id="{38040E09-64CB-4FE1-98E6-A3A8299322E6}"/>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C45ED5F2-AC70-4285-9C39-289D3A22CFB1}" type="slidenum">
              <a:rPr lang="en-US" altLang="en-US" sz="1400">
                <a:solidFill>
                  <a:schemeClr val="bg1"/>
                </a:solidFill>
                <a:latin typeface="Verdana" panose="020B0604030504040204" pitchFamily="34" charset="0"/>
              </a:rPr>
              <a:pPr algn="ctr">
                <a:spcBef>
                  <a:spcPct val="0"/>
                </a:spcBef>
                <a:buFontTx/>
                <a:buNone/>
              </a:pPr>
              <a:t>25</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2C8891FA-F0D0-47EE-BC0B-4FF8578A8383}"/>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1B7F91CC-76BB-4A44-B2EA-5C29E1415998}"/>
              </a:ext>
            </a:extLst>
          </p:cNvPr>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Buddy System</a:t>
            </a:r>
          </a:p>
        </p:txBody>
      </p:sp>
      <p:sp>
        <p:nvSpPr>
          <p:cNvPr id="4099" name="Subtitle 2">
            <a:extLst>
              <a:ext uri="{FF2B5EF4-FFF2-40B4-BE49-F238E27FC236}">
                <a16:creationId xmlns:a16="http://schemas.microsoft.com/office/drawing/2014/main" id="{8764343B-928C-4E53-9E8F-ED0D2AE43902}"/>
              </a:ext>
            </a:extLst>
          </p:cNvPr>
          <p:cNvSpPr>
            <a:spLocks noGrp="1"/>
          </p:cNvSpPr>
          <p:nvPr>
            <p:ph type="subTitle" idx="1"/>
          </p:nvPr>
        </p:nvSpPr>
        <p:spPr>
          <a:xfrm>
            <a:off x="457200" y="1312863"/>
            <a:ext cx="7924800" cy="4800600"/>
          </a:xfrm>
        </p:spPr>
        <p:txBody>
          <a:bodyPr/>
          <a:lstStyle/>
          <a:p>
            <a:pPr algn="l" eaLnBrk="1" hangingPunct="1">
              <a:buFont typeface="Arial" charset="0"/>
              <a:buNone/>
              <a:defRPr/>
            </a:pPr>
            <a:r>
              <a:rPr lang="en-US" b="1" dirty="0">
                <a:solidFill>
                  <a:schemeClr val="tx1"/>
                </a:solidFill>
              </a:rPr>
              <a:t>One worker may be separated from other workers in the work environment by distance or barrier between task               and other employee</a:t>
            </a:r>
            <a:endParaRPr lang="en-US" dirty="0">
              <a:solidFill>
                <a:schemeClr val="tx1"/>
              </a:solidFill>
            </a:endParaRPr>
          </a:p>
          <a:p>
            <a:pPr eaLnBrk="1" hangingPunct="1">
              <a:buFont typeface="Arial" charset="0"/>
              <a:buNone/>
              <a:defRPr/>
            </a:pPr>
            <a:r>
              <a:rPr lang="en-US" b="1" dirty="0">
                <a:solidFill>
                  <a:schemeClr val="tx1"/>
                </a:solidFill>
              </a:rPr>
              <a:t> </a:t>
            </a:r>
            <a:endParaRPr lang="en-US" dirty="0">
              <a:solidFill>
                <a:schemeClr val="tx1"/>
              </a:solidFill>
            </a:endParaRPr>
          </a:p>
          <a:p>
            <a:pPr algn="l" eaLnBrk="1" hangingPunct="1">
              <a:buFont typeface="Arial" charset="0"/>
              <a:buNone/>
              <a:defRPr/>
            </a:pPr>
            <a:r>
              <a:rPr lang="en-US" dirty="0">
                <a:solidFill>
                  <a:schemeClr val="tx1"/>
                </a:solidFill>
              </a:rPr>
              <a:t>Examples of work alone locations:</a:t>
            </a:r>
          </a:p>
          <a:p>
            <a:pPr marL="342900" indent="-342900" algn="l" eaLnBrk="1" hangingPunct="1">
              <a:buFont typeface="Wingdings" pitchFamily="2" charset="2"/>
              <a:buChar char="§"/>
              <a:defRPr/>
            </a:pPr>
            <a:r>
              <a:rPr lang="en-US" dirty="0">
                <a:solidFill>
                  <a:schemeClr val="tx1"/>
                </a:solidFill>
              </a:rPr>
              <a:t>Confined spaces</a:t>
            </a:r>
          </a:p>
          <a:p>
            <a:pPr marL="342900" indent="-342900" algn="l" eaLnBrk="1" hangingPunct="1">
              <a:buFont typeface="Wingdings" pitchFamily="2" charset="2"/>
              <a:buChar char="§"/>
              <a:defRPr/>
            </a:pPr>
            <a:r>
              <a:rPr lang="en-US" dirty="0">
                <a:solidFill>
                  <a:schemeClr val="tx1"/>
                </a:solidFill>
              </a:rPr>
              <a:t>Manholes</a:t>
            </a:r>
          </a:p>
          <a:p>
            <a:pPr marL="342900" indent="-342900" algn="l" eaLnBrk="1" hangingPunct="1">
              <a:buFont typeface="Wingdings" pitchFamily="2" charset="2"/>
              <a:buChar char="§"/>
              <a:defRPr/>
            </a:pPr>
            <a:r>
              <a:rPr lang="en-US" dirty="0">
                <a:solidFill>
                  <a:schemeClr val="tx1"/>
                </a:solidFill>
              </a:rPr>
              <a:t>Pits</a:t>
            </a:r>
          </a:p>
          <a:p>
            <a:pPr marL="342900" indent="-342900" algn="l" eaLnBrk="1" hangingPunct="1">
              <a:buFont typeface="Wingdings" pitchFamily="2" charset="2"/>
              <a:buChar char="§"/>
              <a:defRPr/>
            </a:pPr>
            <a:r>
              <a:rPr lang="en-US" dirty="0">
                <a:solidFill>
                  <a:schemeClr val="tx1"/>
                </a:solidFill>
              </a:rPr>
              <a:t>Tanks</a:t>
            </a:r>
          </a:p>
          <a:p>
            <a:pPr marL="342900" indent="-342900" algn="l" eaLnBrk="1" hangingPunct="1">
              <a:buFont typeface="Wingdings" pitchFamily="2" charset="2"/>
              <a:buChar char="§"/>
              <a:defRPr/>
            </a:pPr>
            <a:r>
              <a:rPr lang="en-US" dirty="0">
                <a:solidFill>
                  <a:schemeClr val="tx1"/>
                </a:solidFill>
              </a:rPr>
              <a:t>Home environment</a:t>
            </a:r>
          </a:p>
          <a:p>
            <a:pPr algn="l" eaLnBrk="1" hangingPunct="1">
              <a:buFont typeface="Arial" charset="0"/>
              <a:buNone/>
              <a:defRPr/>
            </a:pPr>
            <a:endParaRPr lang="en-US" dirty="0">
              <a:solidFill>
                <a:schemeClr val="tx1"/>
              </a:solidFill>
            </a:endParaRPr>
          </a:p>
        </p:txBody>
      </p:sp>
      <p:sp>
        <p:nvSpPr>
          <p:cNvPr id="58372" name="Slide Number Placeholder 3">
            <a:extLst>
              <a:ext uri="{FF2B5EF4-FFF2-40B4-BE49-F238E27FC236}">
                <a16:creationId xmlns:a16="http://schemas.microsoft.com/office/drawing/2014/main" id="{CAF15517-B5AD-4502-B19A-81B6A08543B6}"/>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A46FB34B-D13A-4496-97D8-2A1E4834F1AE}" type="slidenum">
              <a:rPr lang="en-US" altLang="en-US" sz="1400">
                <a:solidFill>
                  <a:schemeClr val="bg1"/>
                </a:solidFill>
                <a:latin typeface="Verdana" panose="020B0604030504040204" pitchFamily="34" charset="0"/>
              </a:rPr>
              <a:pPr algn="ctr">
                <a:spcBef>
                  <a:spcPct val="0"/>
                </a:spcBef>
                <a:buFontTx/>
                <a:buNone/>
              </a:pPr>
              <a:t>26</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20EFA9CA-9803-4E42-AE7E-EBDFC734BE9D}"/>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pic>
        <p:nvPicPr>
          <p:cNvPr id="58374" name="Picture 2" descr="C:\Users\stlane\Pictures\Work Alone\manhole.jpg">
            <a:extLst>
              <a:ext uri="{FF2B5EF4-FFF2-40B4-BE49-F238E27FC236}">
                <a16:creationId xmlns:a16="http://schemas.microsoft.com/office/drawing/2014/main" id="{E04795CA-CD09-4CEC-8E5C-9B201AACA6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378075"/>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4" descr="C:\Users\stlane\Pictures\Work Alone\030.jpg">
            <a:extLst>
              <a:ext uri="{FF2B5EF4-FFF2-40B4-BE49-F238E27FC236}">
                <a16:creationId xmlns:a16="http://schemas.microsoft.com/office/drawing/2014/main" id="{8135E6CE-1832-43B8-9E43-274873CD9E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934" t="15221" r="14999" b="5879"/>
          <a:stretch>
            <a:fillRect/>
          </a:stretch>
        </p:blipFill>
        <p:spPr bwMode="auto">
          <a:xfrm>
            <a:off x="5786438" y="4027488"/>
            <a:ext cx="2611437"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6979BCCA-8B52-43DF-A576-B90C49F7E81A}"/>
              </a:ext>
            </a:extLst>
          </p:cNvPr>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Buddy System</a:t>
            </a:r>
          </a:p>
        </p:txBody>
      </p:sp>
      <p:sp>
        <p:nvSpPr>
          <p:cNvPr id="60419" name="Subtitle 2">
            <a:extLst>
              <a:ext uri="{FF2B5EF4-FFF2-40B4-BE49-F238E27FC236}">
                <a16:creationId xmlns:a16="http://schemas.microsoft.com/office/drawing/2014/main" id="{45E08F5F-65CD-4993-AF0D-FA773EC7E3B4}"/>
              </a:ext>
            </a:extLst>
          </p:cNvPr>
          <p:cNvSpPr>
            <a:spLocks noGrp="1"/>
          </p:cNvSpPr>
          <p:nvPr>
            <p:ph type="subTitle" idx="1"/>
          </p:nvPr>
        </p:nvSpPr>
        <p:spPr>
          <a:xfrm>
            <a:off x="357188" y="1304925"/>
            <a:ext cx="4724400" cy="5029200"/>
          </a:xfrm>
        </p:spPr>
        <p:txBody>
          <a:bodyPr/>
          <a:lstStyle/>
          <a:p>
            <a:pPr algn="l" eaLnBrk="1" hangingPunct="1"/>
            <a:r>
              <a:rPr lang="en-US" altLang="en-US">
                <a:solidFill>
                  <a:schemeClr val="tx1"/>
                </a:solidFill>
              </a:rPr>
              <a:t>Locations which may be oxygen-deficient or contain harmful vapors may exist</a:t>
            </a:r>
          </a:p>
          <a:p>
            <a:pPr algn="l" eaLnBrk="1" hangingPunct="1"/>
            <a:endParaRPr lang="en-US" altLang="en-US">
              <a:solidFill>
                <a:schemeClr val="tx1"/>
              </a:solidFill>
            </a:endParaRPr>
          </a:p>
          <a:p>
            <a:pPr algn="l" eaLnBrk="1" hangingPunct="1"/>
            <a:r>
              <a:rPr lang="en-US" altLang="en-US">
                <a:solidFill>
                  <a:schemeClr val="tx1"/>
                </a:solidFill>
              </a:rPr>
              <a:t>These locations should not be a work-alone situation, another person should be in close proximity</a:t>
            </a:r>
          </a:p>
          <a:p>
            <a:pPr algn="l" eaLnBrk="1" hangingPunct="1"/>
            <a:endParaRPr lang="en-US" altLang="en-US">
              <a:solidFill>
                <a:schemeClr val="tx1"/>
              </a:solidFill>
            </a:endParaRPr>
          </a:p>
          <a:p>
            <a:pPr algn="l" eaLnBrk="1" hangingPunct="1"/>
            <a:r>
              <a:rPr lang="en-US" altLang="en-US">
                <a:solidFill>
                  <a:schemeClr val="tx1"/>
                </a:solidFill>
              </a:rPr>
              <a:t>Develop work and rescue procedures to best guarantee safety</a:t>
            </a:r>
          </a:p>
          <a:p>
            <a:pPr algn="l" eaLnBrk="1" hangingPunct="1"/>
            <a:endParaRPr lang="en-US" altLang="en-US">
              <a:solidFill>
                <a:schemeClr val="tx1"/>
              </a:solidFill>
            </a:endParaRPr>
          </a:p>
        </p:txBody>
      </p:sp>
      <p:sp>
        <p:nvSpPr>
          <p:cNvPr id="60420" name="Slide Number Placeholder 3">
            <a:extLst>
              <a:ext uri="{FF2B5EF4-FFF2-40B4-BE49-F238E27FC236}">
                <a16:creationId xmlns:a16="http://schemas.microsoft.com/office/drawing/2014/main" id="{CC25A5B8-DD38-4B0E-B28C-DD64989861F1}"/>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645DBC55-94AF-415E-87F7-2F3B0515E5FC}" type="slidenum">
              <a:rPr lang="en-US" altLang="en-US" sz="1400">
                <a:solidFill>
                  <a:schemeClr val="bg1"/>
                </a:solidFill>
                <a:latin typeface="Verdana" panose="020B0604030504040204" pitchFamily="34" charset="0"/>
              </a:rPr>
              <a:pPr algn="ctr">
                <a:spcBef>
                  <a:spcPct val="0"/>
                </a:spcBef>
                <a:buFontTx/>
                <a:buNone/>
              </a:pPr>
              <a:t>27</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329C6143-B576-43D6-AB37-274969F01E52}"/>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pic>
        <p:nvPicPr>
          <p:cNvPr id="60422" name="Picture 2" descr="C:\Users\stlane\Pictures\Work Alone\ustrecertpage.jpg">
            <a:extLst>
              <a:ext uri="{FF2B5EF4-FFF2-40B4-BE49-F238E27FC236}">
                <a16:creationId xmlns:a16="http://schemas.microsoft.com/office/drawing/2014/main" id="{C723341B-AAC5-44D9-A1A1-6D606651E9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1588" y="2022475"/>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5AC08F2E-61F5-4552-942C-DA024AD1F208}"/>
              </a:ext>
            </a:extLst>
          </p:cNvPr>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Buddy System</a:t>
            </a:r>
          </a:p>
        </p:txBody>
      </p:sp>
      <p:sp>
        <p:nvSpPr>
          <p:cNvPr id="62467" name="Subtitle 2">
            <a:extLst>
              <a:ext uri="{FF2B5EF4-FFF2-40B4-BE49-F238E27FC236}">
                <a16:creationId xmlns:a16="http://schemas.microsoft.com/office/drawing/2014/main" id="{E3FA0C14-27AE-4393-9485-4CFF4C0177F5}"/>
              </a:ext>
            </a:extLst>
          </p:cNvPr>
          <p:cNvSpPr>
            <a:spLocks noGrp="1"/>
          </p:cNvSpPr>
          <p:nvPr>
            <p:ph type="subTitle" idx="1"/>
          </p:nvPr>
        </p:nvSpPr>
        <p:spPr>
          <a:xfrm>
            <a:off x="381000" y="1676400"/>
            <a:ext cx="4495800" cy="4191000"/>
          </a:xfrm>
        </p:spPr>
        <p:txBody>
          <a:bodyPr/>
          <a:lstStyle/>
          <a:p>
            <a:pPr algn="l" eaLnBrk="1" hangingPunct="1"/>
            <a:r>
              <a:rPr lang="en-US" altLang="en-US">
                <a:solidFill>
                  <a:schemeClr val="tx1"/>
                </a:solidFill>
              </a:rPr>
              <a:t>The Work Alone aspect is affected when a space may only permit a single person to enter</a:t>
            </a:r>
          </a:p>
          <a:p>
            <a:pPr algn="l" eaLnBrk="1" hangingPunct="1"/>
            <a:endParaRPr lang="en-US" altLang="en-US">
              <a:solidFill>
                <a:schemeClr val="tx1"/>
              </a:solidFill>
            </a:endParaRPr>
          </a:p>
          <a:p>
            <a:pPr algn="l" eaLnBrk="1" hangingPunct="1"/>
            <a:r>
              <a:rPr lang="en-US" altLang="en-US">
                <a:solidFill>
                  <a:schemeClr val="tx1"/>
                </a:solidFill>
              </a:rPr>
              <a:t>This system relies on a proper understanding of hazards and requisite PPE and implementation of emergency rescue</a:t>
            </a:r>
          </a:p>
          <a:p>
            <a:pPr algn="l" eaLnBrk="1" hangingPunct="1"/>
            <a:endParaRPr lang="en-US" altLang="en-US">
              <a:solidFill>
                <a:schemeClr val="tx1"/>
              </a:solidFill>
            </a:endParaRPr>
          </a:p>
        </p:txBody>
      </p:sp>
      <p:sp>
        <p:nvSpPr>
          <p:cNvPr id="62468" name="Slide Number Placeholder 3">
            <a:extLst>
              <a:ext uri="{FF2B5EF4-FFF2-40B4-BE49-F238E27FC236}">
                <a16:creationId xmlns:a16="http://schemas.microsoft.com/office/drawing/2014/main" id="{7E196B94-EA31-4B1F-9AD4-DB8BDFB01BFF}"/>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6E9AC676-39E7-4B9A-BBBB-2125F7DF0F1A}" type="slidenum">
              <a:rPr lang="en-US" altLang="en-US" sz="1400">
                <a:solidFill>
                  <a:schemeClr val="bg1"/>
                </a:solidFill>
                <a:latin typeface="Verdana" panose="020B0604030504040204" pitchFamily="34" charset="0"/>
              </a:rPr>
              <a:pPr algn="ctr">
                <a:spcBef>
                  <a:spcPct val="0"/>
                </a:spcBef>
                <a:buFontTx/>
                <a:buNone/>
              </a:pPr>
              <a:t>28</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0C7FB00E-92CF-4175-AA50-E414A9C5E445}"/>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pic>
        <p:nvPicPr>
          <p:cNvPr id="62470" name="Picture 2" descr="C:\Users\stlane\Pictures\Work Alone\twobuddiesworking.jpg">
            <a:extLst>
              <a:ext uri="{FF2B5EF4-FFF2-40B4-BE49-F238E27FC236}">
                <a16:creationId xmlns:a16="http://schemas.microsoft.com/office/drawing/2014/main" id="{5E1842C9-FA6A-4BB2-A500-D058869A27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454" r="16914"/>
          <a:stretch>
            <a:fillRect/>
          </a:stretch>
        </p:blipFill>
        <p:spPr bwMode="auto">
          <a:xfrm>
            <a:off x="5105400" y="2209800"/>
            <a:ext cx="35909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77EAAC7A-E068-4BFC-A6F6-68FCC51F9970}"/>
              </a:ext>
            </a:extLst>
          </p:cNvPr>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Job Site Security</a:t>
            </a:r>
          </a:p>
        </p:txBody>
      </p:sp>
      <p:sp>
        <p:nvSpPr>
          <p:cNvPr id="4099" name="Subtitle 2">
            <a:extLst>
              <a:ext uri="{FF2B5EF4-FFF2-40B4-BE49-F238E27FC236}">
                <a16:creationId xmlns:a16="http://schemas.microsoft.com/office/drawing/2014/main" id="{E58518A8-184F-4A46-B98B-A8B295510CCF}"/>
              </a:ext>
            </a:extLst>
          </p:cNvPr>
          <p:cNvSpPr>
            <a:spLocks noGrp="1"/>
          </p:cNvSpPr>
          <p:nvPr>
            <p:ph type="subTitle" idx="1"/>
          </p:nvPr>
        </p:nvSpPr>
        <p:spPr>
          <a:xfrm>
            <a:off x="434975" y="1524000"/>
            <a:ext cx="5019675" cy="4121150"/>
          </a:xfrm>
        </p:spPr>
        <p:txBody>
          <a:bodyPr/>
          <a:lstStyle/>
          <a:p>
            <a:pPr algn="l" eaLnBrk="1" hangingPunct="1">
              <a:buFont typeface="Arial" charset="0"/>
              <a:buNone/>
              <a:defRPr/>
            </a:pPr>
            <a:r>
              <a:rPr lang="en-US" dirty="0">
                <a:solidFill>
                  <a:schemeClr val="tx1"/>
                </a:solidFill>
              </a:rPr>
              <a:t>Security may consist of physical or administrative barriers </a:t>
            </a:r>
          </a:p>
          <a:p>
            <a:pPr algn="l" eaLnBrk="1" hangingPunct="1">
              <a:buFont typeface="Arial" charset="0"/>
              <a:buNone/>
              <a:defRPr/>
            </a:pPr>
            <a:endParaRPr lang="en-US" dirty="0">
              <a:solidFill>
                <a:schemeClr val="tx1"/>
              </a:solidFill>
            </a:endParaRPr>
          </a:p>
          <a:p>
            <a:pPr marL="342900" indent="-342900" algn="l" eaLnBrk="1" hangingPunct="1">
              <a:buFont typeface="Wingdings" pitchFamily="2" charset="2"/>
              <a:buChar char="§"/>
              <a:defRPr/>
            </a:pPr>
            <a:r>
              <a:rPr lang="en-US" dirty="0">
                <a:solidFill>
                  <a:schemeClr val="tx1"/>
                </a:solidFill>
              </a:rPr>
              <a:t>Lighting </a:t>
            </a:r>
          </a:p>
          <a:p>
            <a:pPr marL="342900" indent="-342900" algn="l" eaLnBrk="1" hangingPunct="1">
              <a:buFont typeface="Wingdings" pitchFamily="2" charset="2"/>
              <a:buChar char="§"/>
              <a:defRPr/>
            </a:pPr>
            <a:endParaRPr lang="en-US" dirty="0">
              <a:solidFill>
                <a:schemeClr val="tx1"/>
              </a:solidFill>
            </a:endParaRPr>
          </a:p>
          <a:p>
            <a:pPr marL="342900" indent="-342900" algn="l" eaLnBrk="1" hangingPunct="1">
              <a:buFont typeface="Wingdings" pitchFamily="2" charset="2"/>
              <a:buChar char="§"/>
              <a:defRPr/>
            </a:pPr>
            <a:endParaRPr lang="en-US" dirty="0">
              <a:solidFill>
                <a:schemeClr val="tx1"/>
              </a:solidFill>
            </a:endParaRPr>
          </a:p>
          <a:p>
            <a:pPr marL="342900" indent="-342900" algn="l" eaLnBrk="1" hangingPunct="1">
              <a:buFont typeface="Wingdings" pitchFamily="2" charset="2"/>
              <a:buChar char="§"/>
              <a:defRPr/>
            </a:pPr>
            <a:r>
              <a:rPr lang="en-US" dirty="0">
                <a:solidFill>
                  <a:schemeClr val="tx1"/>
                </a:solidFill>
              </a:rPr>
              <a:t>Create environment of physical barriers</a:t>
            </a:r>
          </a:p>
        </p:txBody>
      </p:sp>
      <p:sp>
        <p:nvSpPr>
          <p:cNvPr id="64516" name="Slide Number Placeholder 3">
            <a:extLst>
              <a:ext uri="{FF2B5EF4-FFF2-40B4-BE49-F238E27FC236}">
                <a16:creationId xmlns:a16="http://schemas.microsoft.com/office/drawing/2014/main" id="{0B064288-4ECE-4698-8CDE-926E0AD1F321}"/>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9998F7EC-72CD-49CD-AC7D-E8070A953A00}" type="slidenum">
              <a:rPr lang="en-US" altLang="en-US" sz="1400">
                <a:solidFill>
                  <a:schemeClr val="bg1"/>
                </a:solidFill>
                <a:latin typeface="Verdana" panose="020B0604030504040204" pitchFamily="34" charset="0"/>
              </a:rPr>
              <a:pPr algn="ctr">
                <a:spcBef>
                  <a:spcPct val="0"/>
                </a:spcBef>
                <a:buFontTx/>
                <a:buNone/>
              </a:pPr>
              <a:t>29</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87DE2F19-87FB-49BF-86F1-5280B7FC79C9}"/>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pic>
        <p:nvPicPr>
          <p:cNvPr id="64518" name="Picture 2" descr="C:\Users\stlane\Pictures\Work Alone\bollard875.jpg">
            <a:extLst>
              <a:ext uri="{FF2B5EF4-FFF2-40B4-BE49-F238E27FC236}">
                <a16:creationId xmlns:a16="http://schemas.microsoft.com/office/drawing/2014/main" id="{0DA9A8E0-7717-4A67-A37D-02D105C8F5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450" y="1447800"/>
            <a:ext cx="2438400"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9" name="Picture 2" descr="C:\Users\stlane\Pictures\Work Alone\Castle-Moat1.jpg">
            <a:extLst>
              <a:ext uri="{FF2B5EF4-FFF2-40B4-BE49-F238E27FC236}">
                <a16:creationId xmlns:a16="http://schemas.microsoft.com/office/drawing/2014/main" id="{FE3398C5-2830-49D8-A5BD-225E353930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9293" t="10478" b="22417"/>
          <a:stretch>
            <a:fillRect/>
          </a:stretch>
        </p:blipFill>
        <p:spPr bwMode="auto">
          <a:xfrm>
            <a:off x="5029200" y="3962400"/>
            <a:ext cx="3722688" cy="206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D6617544-79A4-4DBB-BFDA-2CAB5E8D08E1}"/>
              </a:ext>
            </a:extLst>
          </p:cNvPr>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Employees Who Work Alone</a:t>
            </a:r>
          </a:p>
        </p:txBody>
      </p:sp>
      <p:sp>
        <p:nvSpPr>
          <p:cNvPr id="11267" name="Subtitle 2">
            <a:extLst>
              <a:ext uri="{FF2B5EF4-FFF2-40B4-BE49-F238E27FC236}">
                <a16:creationId xmlns:a16="http://schemas.microsoft.com/office/drawing/2014/main" id="{86C95385-CAA4-4E85-9773-1A55D7BF40D7}"/>
              </a:ext>
            </a:extLst>
          </p:cNvPr>
          <p:cNvSpPr>
            <a:spLocks noGrp="1"/>
          </p:cNvSpPr>
          <p:nvPr>
            <p:ph type="subTitle" idx="1"/>
          </p:nvPr>
        </p:nvSpPr>
        <p:spPr>
          <a:xfrm>
            <a:off x="534988" y="1295400"/>
            <a:ext cx="7924800" cy="4800600"/>
          </a:xfrm>
        </p:spPr>
        <p:txBody>
          <a:bodyPr/>
          <a:lstStyle/>
          <a:p>
            <a:pPr algn="l" eaLnBrk="1" hangingPunct="1"/>
            <a:r>
              <a:rPr lang="en-US" altLang="en-US">
                <a:solidFill>
                  <a:schemeClr val="tx1"/>
                </a:solidFill>
              </a:rPr>
              <a:t>Each year individuals who work alone are injured or become fatalities; this could have been prevented had plans and policies existed</a:t>
            </a:r>
          </a:p>
        </p:txBody>
      </p:sp>
      <p:sp>
        <p:nvSpPr>
          <p:cNvPr id="11268" name="Slide Number Placeholder 3">
            <a:extLst>
              <a:ext uri="{FF2B5EF4-FFF2-40B4-BE49-F238E27FC236}">
                <a16:creationId xmlns:a16="http://schemas.microsoft.com/office/drawing/2014/main" id="{859C01DB-724D-43D9-9A7B-11CB4CE094A3}"/>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3B1F8A9F-E2B8-4AFA-86D8-2B2F06B09112}" type="slidenum">
              <a:rPr lang="en-US" altLang="en-US" sz="1400">
                <a:solidFill>
                  <a:schemeClr val="bg1"/>
                </a:solidFill>
                <a:latin typeface="Verdana" panose="020B0604030504040204" pitchFamily="34" charset="0"/>
              </a:rPr>
              <a:pPr algn="ctr">
                <a:spcBef>
                  <a:spcPct val="0"/>
                </a:spcBef>
                <a:buFontTx/>
                <a:buNone/>
              </a:pPr>
              <a:t>3</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63295900-39B7-4B23-A2EF-89C890FE0C69}"/>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pic>
        <p:nvPicPr>
          <p:cNvPr id="11270" name="Picture 2" descr="C:\Users\stlane\Pictures\Work Alone\Picture1.jpg">
            <a:extLst>
              <a:ext uri="{FF2B5EF4-FFF2-40B4-BE49-F238E27FC236}">
                <a16:creationId xmlns:a16="http://schemas.microsoft.com/office/drawing/2014/main" id="{5641C3ED-A8D1-42AF-B427-D933C8F87F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130675"/>
            <a:ext cx="3049588"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3" descr="C:\Users\stlane\Pictures\Work Alone\Pioner-Multi-Workboat.jpg">
            <a:extLst>
              <a:ext uri="{FF2B5EF4-FFF2-40B4-BE49-F238E27FC236}">
                <a16:creationId xmlns:a16="http://schemas.microsoft.com/office/drawing/2014/main" id="{DB03EC1B-4EBC-4840-AA28-6AAC1B05E9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5200" y="2805113"/>
            <a:ext cx="2946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4" descr="C:\Users\stlane\Pictures\Work Alone\A-student-working-in-the--007.jpg">
            <a:extLst>
              <a:ext uri="{FF2B5EF4-FFF2-40B4-BE49-F238E27FC236}">
                <a16:creationId xmlns:a16="http://schemas.microsoft.com/office/drawing/2014/main" id="{739F48FC-3CDB-43E7-B8C6-0D50538D06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805113"/>
            <a:ext cx="2590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4020D7E9-3942-42D9-B8EF-AA16B3A797FF}"/>
              </a:ext>
            </a:extLst>
          </p:cNvPr>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Job Site Security</a:t>
            </a:r>
          </a:p>
        </p:txBody>
      </p:sp>
      <p:sp>
        <p:nvSpPr>
          <p:cNvPr id="4099" name="Subtitle 2">
            <a:extLst>
              <a:ext uri="{FF2B5EF4-FFF2-40B4-BE49-F238E27FC236}">
                <a16:creationId xmlns:a16="http://schemas.microsoft.com/office/drawing/2014/main" id="{1590FF4B-DA70-4758-899F-F229A699C73B}"/>
              </a:ext>
            </a:extLst>
          </p:cNvPr>
          <p:cNvSpPr>
            <a:spLocks noGrp="1"/>
          </p:cNvSpPr>
          <p:nvPr>
            <p:ph type="subTitle" idx="1"/>
          </p:nvPr>
        </p:nvSpPr>
        <p:spPr>
          <a:xfrm>
            <a:off x="457200" y="1185863"/>
            <a:ext cx="4572000" cy="4995862"/>
          </a:xfrm>
        </p:spPr>
        <p:txBody>
          <a:bodyPr/>
          <a:lstStyle/>
          <a:p>
            <a:pPr marL="342900" indent="-342900" algn="l" eaLnBrk="1" hangingPunct="1">
              <a:buFont typeface="Wingdings" pitchFamily="2" charset="2"/>
              <a:buChar char="§"/>
              <a:defRPr/>
            </a:pPr>
            <a:endParaRPr lang="en-US" dirty="0">
              <a:solidFill>
                <a:schemeClr val="tx1"/>
              </a:solidFill>
            </a:endParaRPr>
          </a:p>
          <a:p>
            <a:pPr marL="342900" indent="-342900" algn="l" eaLnBrk="1" hangingPunct="1">
              <a:buFont typeface="Wingdings" pitchFamily="2" charset="2"/>
              <a:buChar char="§"/>
              <a:defRPr/>
            </a:pPr>
            <a:r>
              <a:rPr lang="en-US" dirty="0">
                <a:solidFill>
                  <a:schemeClr val="tx1"/>
                </a:solidFill>
              </a:rPr>
              <a:t>Alarms: automatic, remote dialers, panic buttons</a:t>
            </a:r>
          </a:p>
          <a:p>
            <a:pPr marL="342900" indent="-342900" algn="l" eaLnBrk="1" hangingPunct="1">
              <a:buFont typeface="Wingdings" pitchFamily="2" charset="2"/>
              <a:buChar char="§"/>
              <a:defRPr/>
            </a:pPr>
            <a:endParaRPr lang="en-US" dirty="0">
              <a:solidFill>
                <a:schemeClr val="tx1"/>
              </a:solidFill>
            </a:endParaRPr>
          </a:p>
          <a:p>
            <a:pPr marL="342900" indent="-342900" algn="l" eaLnBrk="1" hangingPunct="1">
              <a:buFont typeface="Wingdings" pitchFamily="2" charset="2"/>
              <a:buChar char="§"/>
              <a:defRPr/>
            </a:pPr>
            <a:endParaRPr lang="en-US" dirty="0">
              <a:solidFill>
                <a:schemeClr val="tx1"/>
              </a:solidFill>
            </a:endParaRPr>
          </a:p>
          <a:p>
            <a:pPr marL="342900" indent="-342900" algn="l" eaLnBrk="1" hangingPunct="1">
              <a:buFont typeface="Wingdings" pitchFamily="2" charset="2"/>
              <a:buChar char="§"/>
              <a:defRPr/>
            </a:pPr>
            <a:endParaRPr lang="en-US" dirty="0">
              <a:solidFill>
                <a:schemeClr val="tx1"/>
              </a:solidFill>
            </a:endParaRPr>
          </a:p>
          <a:p>
            <a:pPr algn="l" eaLnBrk="1" hangingPunct="1">
              <a:buFont typeface="Arial" charset="0"/>
              <a:buNone/>
              <a:defRPr/>
            </a:pPr>
            <a:endParaRPr lang="en-US" dirty="0">
              <a:solidFill>
                <a:schemeClr val="tx1"/>
              </a:solidFill>
            </a:endParaRPr>
          </a:p>
          <a:p>
            <a:pPr marL="342900" indent="-342900" algn="l" eaLnBrk="1" hangingPunct="1">
              <a:buFont typeface="Wingdings" pitchFamily="2" charset="2"/>
              <a:buChar char="§"/>
              <a:defRPr/>
            </a:pPr>
            <a:r>
              <a:rPr lang="en-US">
                <a:solidFill>
                  <a:schemeClr val="tx1"/>
                </a:solidFill>
              </a:rPr>
              <a:t>Locking systems/keycard access</a:t>
            </a:r>
            <a:endParaRPr lang="en-US" dirty="0">
              <a:solidFill>
                <a:schemeClr val="tx1"/>
              </a:solidFill>
            </a:endParaRPr>
          </a:p>
        </p:txBody>
      </p:sp>
      <p:sp>
        <p:nvSpPr>
          <p:cNvPr id="66564" name="Slide Number Placeholder 3">
            <a:extLst>
              <a:ext uri="{FF2B5EF4-FFF2-40B4-BE49-F238E27FC236}">
                <a16:creationId xmlns:a16="http://schemas.microsoft.com/office/drawing/2014/main" id="{7EBA692B-0082-4C6F-AFB6-C9555931C3BA}"/>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C940F4B0-BD80-492B-83FF-4D2E14E2D3D7}" type="slidenum">
              <a:rPr lang="en-US" altLang="en-US" sz="1400">
                <a:solidFill>
                  <a:schemeClr val="bg1"/>
                </a:solidFill>
                <a:latin typeface="Verdana" panose="020B0604030504040204" pitchFamily="34" charset="0"/>
              </a:rPr>
              <a:pPr algn="ctr">
                <a:spcBef>
                  <a:spcPct val="0"/>
                </a:spcBef>
                <a:buFontTx/>
                <a:buNone/>
              </a:pPr>
              <a:t>30</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1A56D817-DEB3-4C50-BB74-A0AA61C3A327}"/>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pic>
        <p:nvPicPr>
          <p:cNvPr id="66566" name="Picture 2" descr="C:\Users\stlane\Pictures\Work Alone\9371.jpg">
            <a:extLst>
              <a:ext uri="{FF2B5EF4-FFF2-40B4-BE49-F238E27FC236}">
                <a16:creationId xmlns:a16="http://schemas.microsoft.com/office/drawing/2014/main" id="{AC90BFD4-E5A2-455F-80CD-9CCF8CD442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412" r="5708"/>
          <a:stretch>
            <a:fillRect/>
          </a:stretch>
        </p:blipFill>
        <p:spPr bwMode="auto">
          <a:xfrm>
            <a:off x="5648325" y="1371600"/>
            <a:ext cx="2630488"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Picture 3" descr="C:\Users\stlane\Pictures\Work Alone\AccessSecurity.jpg">
            <a:extLst>
              <a:ext uri="{FF2B5EF4-FFF2-40B4-BE49-F238E27FC236}">
                <a16:creationId xmlns:a16="http://schemas.microsoft.com/office/drawing/2014/main" id="{B91F0708-9B52-47B2-98DD-BD7FAE2C07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4460" t="10126" b="4456"/>
          <a:stretch>
            <a:fillRect/>
          </a:stretch>
        </p:blipFill>
        <p:spPr bwMode="auto">
          <a:xfrm>
            <a:off x="5546725" y="3894138"/>
            <a:ext cx="2732088"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F7CA3914-DD49-42B4-AFA3-D2B1D4CDE929}"/>
              </a:ext>
            </a:extLst>
          </p:cNvPr>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Personal Check</a:t>
            </a:r>
          </a:p>
        </p:txBody>
      </p:sp>
      <p:sp>
        <p:nvSpPr>
          <p:cNvPr id="4099" name="Subtitle 2">
            <a:extLst>
              <a:ext uri="{FF2B5EF4-FFF2-40B4-BE49-F238E27FC236}">
                <a16:creationId xmlns:a16="http://schemas.microsoft.com/office/drawing/2014/main" id="{C960D2E3-783A-4299-B581-E80295DF654A}"/>
              </a:ext>
            </a:extLst>
          </p:cNvPr>
          <p:cNvSpPr>
            <a:spLocks noGrp="1"/>
          </p:cNvSpPr>
          <p:nvPr>
            <p:ph type="subTitle" idx="1"/>
          </p:nvPr>
        </p:nvSpPr>
        <p:spPr>
          <a:xfrm>
            <a:off x="571500" y="1447800"/>
            <a:ext cx="7924800" cy="1828800"/>
          </a:xfrm>
        </p:spPr>
        <p:txBody>
          <a:bodyPr/>
          <a:lstStyle/>
          <a:p>
            <a:pPr marL="342900" indent="-342900" algn="l" eaLnBrk="1" hangingPunct="1">
              <a:buFont typeface="Wingdings" pitchFamily="2" charset="2"/>
              <a:buChar char="§"/>
              <a:defRPr/>
            </a:pPr>
            <a:r>
              <a:rPr lang="en-US" dirty="0">
                <a:solidFill>
                  <a:schemeClr val="tx1"/>
                </a:solidFill>
              </a:rPr>
              <a:t>Periodic visits on a timed interval</a:t>
            </a:r>
          </a:p>
          <a:p>
            <a:pPr marL="342900" indent="-342900" algn="l" eaLnBrk="1" hangingPunct="1">
              <a:buFont typeface="Wingdings" pitchFamily="2" charset="2"/>
              <a:buChar char="§"/>
              <a:defRPr/>
            </a:pPr>
            <a:r>
              <a:rPr lang="en-US" dirty="0">
                <a:solidFill>
                  <a:schemeClr val="tx1"/>
                </a:solidFill>
              </a:rPr>
              <a:t>Various staff may do this but must be trained, assigned and briefed</a:t>
            </a:r>
          </a:p>
          <a:p>
            <a:pPr marL="342900" indent="-342900" algn="l" eaLnBrk="1" hangingPunct="1">
              <a:buFont typeface="Wingdings" pitchFamily="2" charset="2"/>
              <a:buChar char="§"/>
              <a:defRPr/>
            </a:pPr>
            <a:r>
              <a:rPr lang="en-US" dirty="0">
                <a:solidFill>
                  <a:schemeClr val="tx1"/>
                </a:solidFill>
              </a:rPr>
              <a:t>Time intervals are based on job hazards</a:t>
            </a:r>
          </a:p>
          <a:p>
            <a:pPr algn="l" eaLnBrk="1" hangingPunct="1">
              <a:buFont typeface="Arial" charset="0"/>
              <a:buNone/>
              <a:defRPr/>
            </a:pPr>
            <a:endParaRPr lang="en-US" dirty="0">
              <a:solidFill>
                <a:schemeClr val="tx1"/>
              </a:solidFill>
            </a:endParaRPr>
          </a:p>
        </p:txBody>
      </p:sp>
      <p:sp>
        <p:nvSpPr>
          <p:cNvPr id="68612" name="Slide Number Placeholder 3">
            <a:extLst>
              <a:ext uri="{FF2B5EF4-FFF2-40B4-BE49-F238E27FC236}">
                <a16:creationId xmlns:a16="http://schemas.microsoft.com/office/drawing/2014/main" id="{833D2B7B-E30D-41A6-908C-25E385F06DDB}"/>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B1FCC287-46F8-4124-A497-45C5B7F653AE}" type="slidenum">
              <a:rPr lang="en-US" altLang="en-US" sz="1400">
                <a:solidFill>
                  <a:schemeClr val="bg1"/>
                </a:solidFill>
                <a:latin typeface="Verdana" panose="020B0604030504040204" pitchFamily="34" charset="0"/>
              </a:rPr>
              <a:pPr algn="ctr">
                <a:spcBef>
                  <a:spcPct val="0"/>
                </a:spcBef>
                <a:buFontTx/>
                <a:buNone/>
              </a:pPr>
              <a:t>31</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D5084070-5371-45D9-BBC3-CDC86CEE25B1}"/>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pic>
        <p:nvPicPr>
          <p:cNvPr id="68614" name="Picture 2" descr="C:\Users\stlane\Pictures\Work Alone\thCAU7L7ER.jpg">
            <a:extLst>
              <a:ext uri="{FF2B5EF4-FFF2-40B4-BE49-F238E27FC236}">
                <a16:creationId xmlns:a16="http://schemas.microsoft.com/office/drawing/2014/main" id="{71F43DCF-7B85-4725-96E3-209D5F75FD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559175"/>
            <a:ext cx="28575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5" name="Picture 2" descr="C:\Users\stlane\Pictures\Work Alone\clock_large_guardsman.png">
            <a:extLst>
              <a:ext uri="{FF2B5EF4-FFF2-40B4-BE49-F238E27FC236}">
                <a16:creationId xmlns:a16="http://schemas.microsoft.com/office/drawing/2014/main" id="{7729D0F6-3560-41FB-A303-FC720F663A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419600"/>
            <a:ext cx="203517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6" name="Picture 3" descr="C:\Users\stlane\Pictures\Work Alone\clock-with-camera.jpg">
            <a:extLst>
              <a:ext uri="{FF2B5EF4-FFF2-40B4-BE49-F238E27FC236}">
                <a16:creationId xmlns:a16="http://schemas.microsoft.com/office/drawing/2014/main" id="{24F7C939-FAE7-4B61-8A3F-09D1A90347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4114800"/>
            <a:ext cx="18478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FFA46510-0D31-4FF2-ACDB-5043377A9C77}"/>
              </a:ext>
            </a:extLst>
          </p:cNvPr>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Periodic Checks</a:t>
            </a:r>
          </a:p>
        </p:txBody>
      </p:sp>
      <p:sp>
        <p:nvSpPr>
          <p:cNvPr id="4099" name="Subtitle 2">
            <a:extLst>
              <a:ext uri="{FF2B5EF4-FFF2-40B4-BE49-F238E27FC236}">
                <a16:creationId xmlns:a16="http://schemas.microsoft.com/office/drawing/2014/main" id="{AF529D89-4D14-4CBF-BF3B-6BAE6210B7F6}"/>
              </a:ext>
            </a:extLst>
          </p:cNvPr>
          <p:cNvSpPr>
            <a:spLocks noGrp="1"/>
          </p:cNvSpPr>
          <p:nvPr>
            <p:ph type="subTitle" idx="1"/>
          </p:nvPr>
        </p:nvSpPr>
        <p:spPr>
          <a:xfrm>
            <a:off x="457200" y="1501775"/>
            <a:ext cx="5105400" cy="4267200"/>
          </a:xfrm>
        </p:spPr>
        <p:txBody>
          <a:bodyPr/>
          <a:lstStyle/>
          <a:p>
            <a:pPr marL="342900" indent="-342900" algn="l" eaLnBrk="1" hangingPunct="1">
              <a:buFont typeface="Wingdings" pitchFamily="2" charset="2"/>
              <a:buChar char="§"/>
              <a:defRPr/>
            </a:pPr>
            <a:r>
              <a:rPr lang="en-US" dirty="0">
                <a:solidFill>
                  <a:schemeClr val="tx1"/>
                </a:solidFill>
              </a:rPr>
              <a:t>At scheduled intervals, periodic checks should be made.</a:t>
            </a:r>
          </a:p>
          <a:p>
            <a:pPr marL="342900" indent="-342900" algn="l" eaLnBrk="1" hangingPunct="1">
              <a:buFont typeface="Wingdings" pitchFamily="2" charset="2"/>
              <a:buChar char="§"/>
              <a:defRPr/>
            </a:pPr>
            <a:endParaRPr lang="en-US" dirty="0">
              <a:solidFill>
                <a:schemeClr val="tx1"/>
              </a:solidFill>
            </a:endParaRPr>
          </a:p>
          <a:p>
            <a:pPr marL="342900" indent="-342900" algn="l" eaLnBrk="1" hangingPunct="1">
              <a:buFont typeface="Wingdings" pitchFamily="2" charset="2"/>
              <a:buChar char="§"/>
              <a:defRPr/>
            </a:pPr>
            <a:r>
              <a:rPr lang="en-US" dirty="0">
                <a:solidFill>
                  <a:schemeClr val="tx1"/>
                </a:solidFill>
              </a:rPr>
              <a:t>Accomplished by:</a:t>
            </a:r>
          </a:p>
          <a:p>
            <a:pPr marL="1257300" lvl="2" indent="-342900" algn="l" eaLnBrk="1" hangingPunct="1">
              <a:buFont typeface="Courier New" pitchFamily="49" charset="0"/>
              <a:buChar char="o"/>
              <a:defRPr/>
            </a:pPr>
            <a:r>
              <a:rPr lang="en-US" dirty="0">
                <a:solidFill>
                  <a:schemeClr val="tx1"/>
                </a:solidFill>
                <a:latin typeface="Verdana" pitchFamily="34" charset="0"/>
                <a:ea typeface="Verdana" pitchFamily="34" charset="0"/>
                <a:cs typeface="Verdana" pitchFamily="34" charset="0"/>
              </a:rPr>
              <a:t>Telephone</a:t>
            </a:r>
          </a:p>
          <a:p>
            <a:pPr marL="1257300" lvl="2" indent="-342900" algn="l" eaLnBrk="1" hangingPunct="1">
              <a:buFont typeface="Courier New" pitchFamily="49" charset="0"/>
              <a:buChar char="o"/>
              <a:defRPr/>
            </a:pPr>
            <a:r>
              <a:rPr lang="en-US" dirty="0">
                <a:solidFill>
                  <a:schemeClr val="tx1"/>
                </a:solidFill>
                <a:latin typeface="Verdana" pitchFamily="34" charset="0"/>
                <a:ea typeface="Verdana" pitchFamily="34" charset="0"/>
                <a:cs typeface="Verdana" pitchFamily="34" charset="0"/>
              </a:rPr>
              <a:t>Electronic surveillance</a:t>
            </a:r>
          </a:p>
          <a:p>
            <a:pPr marL="342900" indent="-342900" algn="l" eaLnBrk="1" hangingPunct="1">
              <a:buFont typeface="Wingdings" pitchFamily="2" charset="2"/>
              <a:buChar char="§"/>
              <a:defRPr/>
            </a:pPr>
            <a:endParaRPr lang="en-US" dirty="0">
              <a:solidFill>
                <a:schemeClr val="tx1"/>
              </a:solidFill>
            </a:endParaRPr>
          </a:p>
          <a:p>
            <a:pPr marL="342900" indent="-342900" algn="l" eaLnBrk="1" hangingPunct="1">
              <a:buFont typeface="Wingdings" pitchFamily="2" charset="2"/>
              <a:buChar char="§"/>
              <a:defRPr/>
            </a:pPr>
            <a:r>
              <a:rPr lang="en-US" dirty="0">
                <a:solidFill>
                  <a:schemeClr val="tx1"/>
                </a:solidFill>
              </a:rPr>
              <a:t>Work-Alone persons informed of procedures to use</a:t>
            </a:r>
          </a:p>
          <a:p>
            <a:pPr algn="l" eaLnBrk="1" hangingPunct="1">
              <a:buFont typeface="Arial" charset="0"/>
              <a:buNone/>
              <a:defRPr/>
            </a:pPr>
            <a:endParaRPr lang="en-US" dirty="0">
              <a:solidFill>
                <a:schemeClr val="tx1"/>
              </a:solidFill>
            </a:endParaRPr>
          </a:p>
        </p:txBody>
      </p:sp>
      <p:sp>
        <p:nvSpPr>
          <p:cNvPr id="70660" name="Slide Number Placeholder 3">
            <a:extLst>
              <a:ext uri="{FF2B5EF4-FFF2-40B4-BE49-F238E27FC236}">
                <a16:creationId xmlns:a16="http://schemas.microsoft.com/office/drawing/2014/main" id="{CCE89CC8-2629-4741-9C0D-A7B72A03722D}"/>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95613EF8-7D6B-47DB-AE22-6CDF58240F96}" type="slidenum">
              <a:rPr lang="en-US" altLang="en-US" sz="1400">
                <a:solidFill>
                  <a:schemeClr val="bg1"/>
                </a:solidFill>
                <a:latin typeface="Verdana" panose="020B0604030504040204" pitchFamily="34" charset="0"/>
              </a:rPr>
              <a:pPr algn="ctr">
                <a:spcBef>
                  <a:spcPct val="0"/>
                </a:spcBef>
                <a:buFontTx/>
                <a:buNone/>
              </a:pPr>
              <a:t>32</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F8357DAE-A42D-4F9A-A6DD-4E0174AA2724}"/>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pic>
        <p:nvPicPr>
          <p:cNvPr id="70662" name="Picture 2" descr="C:\Users\stlane\Pictures\Work Alone\original.jpg">
            <a:extLst>
              <a:ext uri="{FF2B5EF4-FFF2-40B4-BE49-F238E27FC236}">
                <a16:creationId xmlns:a16="http://schemas.microsoft.com/office/drawing/2014/main" id="{CC366FE4-05BB-416E-AD67-58C5F5B858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625" t="15517" r="6776" b="14130"/>
          <a:stretch>
            <a:fillRect/>
          </a:stretch>
        </p:blipFill>
        <p:spPr bwMode="auto">
          <a:xfrm>
            <a:off x="5867400" y="3800475"/>
            <a:ext cx="293687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3" name="Picture 3" descr="C:\Users\stlane\Pictures\Work Alone\Cell-Phone-in-Hand.jpg">
            <a:extLst>
              <a:ext uri="{FF2B5EF4-FFF2-40B4-BE49-F238E27FC236}">
                <a16:creationId xmlns:a16="http://schemas.microsoft.com/office/drawing/2014/main" id="{446C9803-D9C7-4849-A3DD-B46DEA6F70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224" t="11246" r="14911" b="4652"/>
          <a:stretch>
            <a:fillRect/>
          </a:stretch>
        </p:blipFill>
        <p:spPr bwMode="auto">
          <a:xfrm>
            <a:off x="6251575" y="1374775"/>
            <a:ext cx="2166938"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96F09D06-8CF3-442F-A10C-0F1C2635D4AB}"/>
              </a:ext>
            </a:extLst>
          </p:cNvPr>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Other Means of Contact</a:t>
            </a:r>
          </a:p>
        </p:txBody>
      </p:sp>
      <p:sp>
        <p:nvSpPr>
          <p:cNvPr id="4099" name="Subtitle 2">
            <a:extLst>
              <a:ext uri="{FF2B5EF4-FFF2-40B4-BE49-F238E27FC236}">
                <a16:creationId xmlns:a16="http://schemas.microsoft.com/office/drawing/2014/main" id="{0B044236-49FD-46A6-9B5A-BA3586F87B1C}"/>
              </a:ext>
            </a:extLst>
          </p:cNvPr>
          <p:cNvSpPr>
            <a:spLocks noGrp="1"/>
          </p:cNvSpPr>
          <p:nvPr>
            <p:ph type="subTitle" idx="1"/>
          </p:nvPr>
        </p:nvSpPr>
        <p:spPr>
          <a:xfrm>
            <a:off x="914400" y="1081088"/>
            <a:ext cx="7924800" cy="4800600"/>
          </a:xfrm>
        </p:spPr>
        <p:txBody>
          <a:bodyPr/>
          <a:lstStyle/>
          <a:p>
            <a:pPr marL="342900" indent="-342900" algn="l" eaLnBrk="1" hangingPunct="1">
              <a:buFont typeface="Wingdings" pitchFamily="2" charset="2"/>
              <a:buChar char="§"/>
              <a:defRPr/>
            </a:pPr>
            <a:r>
              <a:rPr lang="en-US" dirty="0">
                <a:solidFill>
                  <a:schemeClr val="tx1"/>
                </a:solidFill>
              </a:rPr>
              <a:t>Cell phones</a:t>
            </a:r>
          </a:p>
          <a:p>
            <a:pPr marL="342900" indent="-342900" algn="l" eaLnBrk="1" hangingPunct="1">
              <a:buFont typeface="Wingdings" pitchFamily="2" charset="2"/>
              <a:buChar char="§"/>
              <a:defRPr/>
            </a:pPr>
            <a:r>
              <a:rPr lang="en-US" dirty="0">
                <a:solidFill>
                  <a:schemeClr val="tx1"/>
                </a:solidFill>
              </a:rPr>
              <a:t>Pagers</a:t>
            </a:r>
          </a:p>
          <a:p>
            <a:pPr marL="342900" indent="-342900" algn="l" eaLnBrk="1" hangingPunct="1">
              <a:buFont typeface="Wingdings" pitchFamily="2" charset="2"/>
              <a:buChar char="§"/>
              <a:defRPr/>
            </a:pPr>
            <a:r>
              <a:rPr lang="en-US" dirty="0">
                <a:solidFill>
                  <a:schemeClr val="tx1"/>
                </a:solidFill>
              </a:rPr>
              <a:t>Radios</a:t>
            </a:r>
          </a:p>
          <a:p>
            <a:pPr marL="342900" indent="-342900" algn="l" eaLnBrk="1" hangingPunct="1">
              <a:buFont typeface="Wingdings" pitchFamily="2" charset="2"/>
              <a:buChar char="§"/>
              <a:defRPr/>
            </a:pPr>
            <a:r>
              <a:rPr lang="en-US" dirty="0">
                <a:solidFill>
                  <a:schemeClr val="tx1"/>
                </a:solidFill>
              </a:rPr>
              <a:t>Cameras</a:t>
            </a:r>
          </a:p>
          <a:p>
            <a:pPr marL="342900" indent="-342900" algn="l" eaLnBrk="1" hangingPunct="1">
              <a:buFont typeface="Wingdings" pitchFamily="2" charset="2"/>
              <a:buChar char="§"/>
              <a:defRPr/>
            </a:pPr>
            <a:r>
              <a:rPr lang="en-US" dirty="0">
                <a:solidFill>
                  <a:schemeClr val="tx1"/>
                </a:solidFill>
              </a:rPr>
              <a:t>Motion detection systems</a:t>
            </a:r>
          </a:p>
          <a:p>
            <a:pPr algn="l" eaLnBrk="1" hangingPunct="1">
              <a:buFont typeface="Arial" charset="0"/>
              <a:buNone/>
              <a:defRPr/>
            </a:pPr>
            <a:endParaRPr lang="en-US" dirty="0">
              <a:solidFill>
                <a:schemeClr val="tx1"/>
              </a:solidFill>
            </a:endParaRPr>
          </a:p>
        </p:txBody>
      </p:sp>
      <p:sp>
        <p:nvSpPr>
          <p:cNvPr id="72708" name="Slide Number Placeholder 3">
            <a:extLst>
              <a:ext uri="{FF2B5EF4-FFF2-40B4-BE49-F238E27FC236}">
                <a16:creationId xmlns:a16="http://schemas.microsoft.com/office/drawing/2014/main" id="{11467243-199C-4FA1-9818-9BDCBB3CCC04}"/>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D6245DCB-20F5-4AC7-A8D6-55ABA872F8E6}" type="slidenum">
              <a:rPr lang="en-US" altLang="en-US" sz="1400">
                <a:solidFill>
                  <a:schemeClr val="bg1"/>
                </a:solidFill>
                <a:latin typeface="Verdana" panose="020B0604030504040204" pitchFamily="34" charset="0"/>
              </a:rPr>
              <a:pPr algn="ctr">
                <a:spcBef>
                  <a:spcPct val="0"/>
                </a:spcBef>
                <a:buFontTx/>
                <a:buNone/>
              </a:pPr>
              <a:t>33</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094AB90A-BBB4-4807-8C9B-FFC4CE307CE2}"/>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pic>
        <p:nvPicPr>
          <p:cNvPr id="72710" name="Picture 2" descr="C:\Users\stlane\Pictures\Work Alone\Cell-Phone-in-Hand.jpg">
            <a:extLst>
              <a:ext uri="{FF2B5EF4-FFF2-40B4-BE49-F238E27FC236}">
                <a16:creationId xmlns:a16="http://schemas.microsoft.com/office/drawing/2014/main" id="{349728D3-DF1B-4FED-9F3A-4C03E38A4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219200"/>
            <a:ext cx="2266950"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1" name="Picture 3" descr="C:\Users\stlane\Pictures\Work Alone\pager_in_hand.jpg">
            <a:extLst>
              <a:ext uri="{FF2B5EF4-FFF2-40B4-BE49-F238E27FC236}">
                <a16:creationId xmlns:a16="http://schemas.microsoft.com/office/drawing/2014/main" id="{3A5CADB8-6E75-4435-AC14-5978734BAE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8902" t="4767" r="9489" b="17406"/>
          <a:stretch>
            <a:fillRect/>
          </a:stretch>
        </p:blipFill>
        <p:spPr bwMode="auto">
          <a:xfrm>
            <a:off x="5661025" y="3481388"/>
            <a:ext cx="2933700" cy="23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2" name="Picture 4" descr="C:\Users\stlane\Pictures\Work Alone\Security-CCTV-CCD-Camera-NV-D6217AH-.jpg">
            <a:extLst>
              <a:ext uri="{FF2B5EF4-FFF2-40B4-BE49-F238E27FC236}">
                <a16:creationId xmlns:a16="http://schemas.microsoft.com/office/drawing/2014/main" id="{73F8D6AF-1D49-40CF-9664-8AFE6BDCB2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613" y="4114800"/>
            <a:ext cx="18034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3" name="Picture 5" descr="C:\Users\stlane\Pictures\Work Alone\Midland-LXT112-two-way-radio.jpg">
            <a:extLst>
              <a:ext uri="{FF2B5EF4-FFF2-40B4-BE49-F238E27FC236}">
                <a16:creationId xmlns:a16="http://schemas.microsoft.com/office/drawing/2014/main" id="{83D79FFD-4577-4591-8F24-4CD92ADEEC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0132" t="11378" r="20000" b="17412"/>
          <a:stretch>
            <a:fillRect/>
          </a:stretch>
        </p:blipFill>
        <p:spPr bwMode="auto">
          <a:xfrm>
            <a:off x="3124200" y="3373438"/>
            <a:ext cx="2355850" cy="280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CAE45D3B-F28E-4DD1-80F2-707D66753C6B}"/>
              </a:ext>
            </a:extLst>
          </p:cNvPr>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Central Monitoring</a:t>
            </a:r>
          </a:p>
        </p:txBody>
      </p:sp>
      <p:sp>
        <p:nvSpPr>
          <p:cNvPr id="4099" name="Subtitle 2">
            <a:extLst>
              <a:ext uri="{FF2B5EF4-FFF2-40B4-BE49-F238E27FC236}">
                <a16:creationId xmlns:a16="http://schemas.microsoft.com/office/drawing/2014/main" id="{B9764D11-6CEF-489B-B62F-F111B923EB59}"/>
              </a:ext>
            </a:extLst>
          </p:cNvPr>
          <p:cNvSpPr>
            <a:spLocks noGrp="1"/>
          </p:cNvSpPr>
          <p:nvPr>
            <p:ph type="subTitle" idx="1"/>
          </p:nvPr>
        </p:nvSpPr>
        <p:spPr>
          <a:xfrm>
            <a:off x="1176338" y="1219200"/>
            <a:ext cx="7924800" cy="4800600"/>
          </a:xfrm>
        </p:spPr>
        <p:txBody>
          <a:bodyPr/>
          <a:lstStyle/>
          <a:p>
            <a:pPr algn="l" eaLnBrk="1" hangingPunct="1">
              <a:buFont typeface="Arial" charset="0"/>
              <a:buNone/>
              <a:defRPr/>
            </a:pPr>
            <a:r>
              <a:rPr lang="en-US" dirty="0">
                <a:solidFill>
                  <a:schemeClr val="tx1"/>
                </a:solidFill>
              </a:rPr>
              <a:t>By internal staff or external contractors</a:t>
            </a:r>
          </a:p>
          <a:p>
            <a:pPr marL="342900" indent="-342900" algn="l" eaLnBrk="1" hangingPunct="1">
              <a:buFont typeface="Wingdings" panose="05000000000000000000" pitchFamily="2" charset="2"/>
              <a:buChar char="§"/>
              <a:defRPr/>
            </a:pPr>
            <a:r>
              <a:rPr lang="en-US" dirty="0">
                <a:solidFill>
                  <a:schemeClr val="tx1"/>
                </a:solidFill>
              </a:rPr>
              <a:t>Alarms relayed to central station</a:t>
            </a:r>
          </a:p>
          <a:p>
            <a:pPr marL="342900" indent="-342900" algn="l" eaLnBrk="1" hangingPunct="1">
              <a:buFont typeface="Wingdings" panose="05000000000000000000" pitchFamily="2" charset="2"/>
              <a:buChar char="§"/>
              <a:defRPr/>
            </a:pPr>
            <a:r>
              <a:rPr lang="en-US" dirty="0">
                <a:solidFill>
                  <a:schemeClr val="tx1"/>
                </a:solidFill>
              </a:rPr>
              <a:t>Emergency alarms/automatic dialers</a:t>
            </a:r>
          </a:p>
          <a:p>
            <a:pPr algn="l" eaLnBrk="1" hangingPunct="1">
              <a:buFont typeface="Arial" charset="0"/>
              <a:buNone/>
              <a:defRPr/>
            </a:pPr>
            <a:endParaRPr lang="en-US" dirty="0">
              <a:solidFill>
                <a:schemeClr val="tx1"/>
              </a:solidFill>
            </a:endParaRPr>
          </a:p>
        </p:txBody>
      </p:sp>
      <p:sp>
        <p:nvSpPr>
          <p:cNvPr id="74756" name="Slide Number Placeholder 3">
            <a:extLst>
              <a:ext uri="{FF2B5EF4-FFF2-40B4-BE49-F238E27FC236}">
                <a16:creationId xmlns:a16="http://schemas.microsoft.com/office/drawing/2014/main" id="{8FCF5998-3A11-4E96-A9DF-4B4125C0461B}"/>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4C308C9A-BBEF-4A9B-896E-9ABF3FCF3D82}" type="slidenum">
              <a:rPr lang="en-US" altLang="en-US" sz="1400">
                <a:solidFill>
                  <a:schemeClr val="bg1"/>
                </a:solidFill>
                <a:latin typeface="Verdana" panose="020B0604030504040204" pitchFamily="34" charset="0"/>
              </a:rPr>
              <a:pPr algn="ctr">
                <a:spcBef>
                  <a:spcPct val="0"/>
                </a:spcBef>
                <a:buFontTx/>
                <a:buNone/>
              </a:pPr>
              <a:t>34</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001A08B5-B516-495B-86C7-82B74A6989CE}"/>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pic>
        <p:nvPicPr>
          <p:cNvPr id="74758" name="Picture 2" descr="C:\Users\stlane\Pictures\Work Alone\central_station_monitoring.jpg">
            <a:extLst>
              <a:ext uri="{FF2B5EF4-FFF2-40B4-BE49-F238E27FC236}">
                <a16:creationId xmlns:a16="http://schemas.microsoft.com/office/drawing/2014/main" id="{BBF78572-000B-4277-9C9A-FE57764291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8902" t="18361" r="13605" b="19193"/>
          <a:stretch>
            <a:fillRect/>
          </a:stretch>
        </p:blipFill>
        <p:spPr bwMode="auto">
          <a:xfrm>
            <a:off x="2743200" y="2819400"/>
            <a:ext cx="4381500"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DA87D987-65ED-4D93-87C5-BD808F40C013}"/>
              </a:ext>
            </a:extLst>
          </p:cNvPr>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Identify . . .</a:t>
            </a:r>
          </a:p>
        </p:txBody>
      </p:sp>
      <p:sp>
        <p:nvSpPr>
          <p:cNvPr id="76803" name="Subtitle 2">
            <a:extLst>
              <a:ext uri="{FF2B5EF4-FFF2-40B4-BE49-F238E27FC236}">
                <a16:creationId xmlns:a16="http://schemas.microsoft.com/office/drawing/2014/main" id="{94495E38-E258-4103-850F-BCEF16395E5B}"/>
              </a:ext>
            </a:extLst>
          </p:cNvPr>
          <p:cNvSpPr>
            <a:spLocks noGrp="1"/>
          </p:cNvSpPr>
          <p:nvPr>
            <p:ph type="subTitle" idx="1"/>
          </p:nvPr>
        </p:nvSpPr>
        <p:spPr>
          <a:xfrm>
            <a:off x="609600" y="1212850"/>
            <a:ext cx="7924800" cy="2819400"/>
          </a:xfrm>
        </p:spPr>
        <p:txBody>
          <a:bodyPr/>
          <a:lstStyle/>
          <a:p>
            <a:pPr algn="l" eaLnBrk="1" hangingPunct="1"/>
            <a:r>
              <a:rPr lang="en-US" altLang="en-US">
                <a:solidFill>
                  <a:schemeClr val="tx1"/>
                </a:solidFill>
              </a:rPr>
              <a:t>Locations and identification of shutdown and isolation switches so machinery can be secured</a:t>
            </a:r>
          </a:p>
        </p:txBody>
      </p:sp>
      <p:sp>
        <p:nvSpPr>
          <p:cNvPr id="76804" name="Slide Number Placeholder 3">
            <a:extLst>
              <a:ext uri="{FF2B5EF4-FFF2-40B4-BE49-F238E27FC236}">
                <a16:creationId xmlns:a16="http://schemas.microsoft.com/office/drawing/2014/main" id="{BD83B5FD-0082-4221-B626-DB298F9C9889}"/>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A0518D3F-6D94-4A7E-82B1-CA2FEA6AC168}" type="slidenum">
              <a:rPr lang="en-US" altLang="en-US" sz="1400">
                <a:solidFill>
                  <a:schemeClr val="bg1"/>
                </a:solidFill>
                <a:latin typeface="Verdana" panose="020B0604030504040204" pitchFamily="34" charset="0"/>
              </a:rPr>
              <a:pPr algn="ctr">
                <a:spcBef>
                  <a:spcPct val="0"/>
                </a:spcBef>
                <a:buFontTx/>
                <a:buNone/>
              </a:pPr>
              <a:t>35</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D5FDB497-F2D7-402A-B812-A57A841DEE77}"/>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pic>
        <p:nvPicPr>
          <p:cNvPr id="76806" name="Picture 2" descr="C:\Users\stlane\Pictures\Work Alone\nuclear_power_plant_control_room_full.jpg">
            <a:extLst>
              <a:ext uri="{FF2B5EF4-FFF2-40B4-BE49-F238E27FC236}">
                <a16:creationId xmlns:a16="http://schemas.microsoft.com/office/drawing/2014/main" id="{B8071074-E865-49D6-A70D-55AF75DF96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2324100"/>
            <a:ext cx="5715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20C3E33F-3126-4FC9-A548-C5446F117F3B}"/>
              </a:ext>
            </a:extLst>
          </p:cNvPr>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“What to do if…” Situations</a:t>
            </a:r>
          </a:p>
        </p:txBody>
      </p:sp>
      <p:sp>
        <p:nvSpPr>
          <p:cNvPr id="4099" name="Subtitle 2">
            <a:extLst>
              <a:ext uri="{FF2B5EF4-FFF2-40B4-BE49-F238E27FC236}">
                <a16:creationId xmlns:a16="http://schemas.microsoft.com/office/drawing/2014/main" id="{8E7DD80C-4589-44DB-AAAA-427E8CFCB645}"/>
              </a:ext>
            </a:extLst>
          </p:cNvPr>
          <p:cNvSpPr>
            <a:spLocks noGrp="1"/>
          </p:cNvSpPr>
          <p:nvPr>
            <p:ph type="subTitle" idx="1"/>
          </p:nvPr>
        </p:nvSpPr>
        <p:spPr>
          <a:xfrm>
            <a:off x="381000" y="1143000"/>
            <a:ext cx="8382000" cy="5029200"/>
          </a:xfrm>
        </p:spPr>
        <p:txBody>
          <a:bodyPr/>
          <a:lstStyle/>
          <a:p>
            <a:pPr eaLnBrk="1" hangingPunct="1">
              <a:buFont typeface="Arial" charset="0"/>
              <a:buNone/>
              <a:defRPr/>
            </a:pPr>
            <a:r>
              <a:rPr lang="en-US" u="sng" dirty="0">
                <a:solidFill>
                  <a:schemeClr val="tx1"/>
                </a:solidFill>
              </a:rPr>
              <a:t>Policies to implement for events</a:t>
            </a:r>
            <a:r>
              <a:rPr lang="en-US" dirty="0">
                <a:solidFill>
                  <a:schemeClr val="tx1"/>
                </a:solidFill>
              </a:rPr>
              <a:t>:</a:t>
            </a:r>
          </a:p>
          <a:p>
            <a:pPr algn="l" eaLnBrk="1" hangingPunct="1">
              <a:buFont typeface="Arial" charset="0"/>
              <a:buNone/>
              <a:defRPr/>
            </a:pPr>
            <a:r>
              <a:rPr lang="en-US" dirty="0">
                <a:solidFill>
                  <a:schemeClr val="tx1"/>
                </a:solidFill>
              </a:rPr>
              <a:t> </a:t>
            </a:r>
          </a:p>
          <a:p>
            <a:pPr marL="342900" indent="-342900" algn="l" eaLnBrk="1" hangingPunct="1">
              <a:buFont typeface="Wingdings" pitchFamily="2" charset="2"/>
              <a:buChar char="§"/>
              <a:defRPr/>
            </a:pPr>
            <a:r>
              <a:rPr lang="en-US" dirty="0">
                <a:solidFill>
                  <a:schemeClr val="tx1"/>
                </a:solidFill>
              </a:rPr>
              <a:t>Accident or medical incidents such as heart attack, diabetic reaction, breathing difficulties</a:t>
            </a:r>
          </a:p>
          <a:p>
            <a:pPr marL="342900" indent="-342900" algn="l" eaLnBrk="1" hangingPunct="1">
              <a:buFont typeface="Wingdings" pitchFamily="2" charset="2"/>
              <a:buChar char="§"/>
              <a:defRPr/>
            </a:pPr>
            <a:endParaRPr lang="en-US" dirty="0">
              <a:solidFill>
                <a:schemeClr val="tx1"/>
              </a:solidFill>
            </a:endParaRPr>
          </a:p>
          <a:p>
            <a:pPr marL="342900" indent="-342900" algn="l" eaLnBrk="1" hangingPunct="1">
              <a:buFont typeface="Wingdings" pitchFamily="2" charset="2"/>
              <a:buChar char="§"/>
              <a:defRPr/>
            </a:pPr>
            <a:r>
              <a:rPr lang="en-US" dirty="0">
                <a:solidFill>
                  <a:schemeClr val="tx1"/>
                </a:solidFill>
              </a:rPr>
              <a:t>Accidents could include:</a:t>
            </a:r>
          </a:p>
          <a:p>
            <a:pPr algn="l" eaLnBrk="1" hangingPunct="1">
              <a:buFont typeface="Arial" charset="0"/>
              <a:buNone/>
              <a:defRPr/>
            </a:pPr>
            <a:r>
              <a:rPr lang="en-US" dirty="0">
                <a:solidFill>
                  <a:schemeClr val="tx1"/>
                </a:solidFill>
              </a:rPr>
              <a:t>   Falls, electric shock, cut, struck-by events</a:t>
            </a:r>
          </a:p>
          <a:p>
            <a:pPr algn="l" eaLnBrk="1" hangingPunct="1">
              <a:buFont typeface="Arial" charset="0"/>
              <a:buNone/>
              <a:defRPr/>
            </a:pPr>
            <a:r>
              <a:rPr lang="en-US" dirty="0">
                <a:solidFill>
                  <a:schemeClr val="tx1"/>
                </a:solidFill>
              </a:rPr>
              <a:t> </a:t>
            </a:r>
          </a:p>
          <a:p>
            <a:pPr marL="342900" indent="-342900" algn="l" eaLnBrk="1" hangingPunct="1">
              <a:buFont typeface="Wingdings" pitchFamily="2" charset="2"/>
              <a:buChar char="§"/>
              <a:defRPr/>
            </a:pPr>
            <a:r>
              <a:rPr lang="en-US" dirty="0">
                <a:solidFill>
                  <a:schemeClr val="tx1"/>
                </a:solidFill>
              </a:rPr>
              <a:t>Individual(s) attempting to rob the business or steal materials from storage areas (inside and outside). Attempts to force entry onto/into premises</a:t>
            </a:r>
          </a:p>
          <a:p>
            <a:pPr algn="l" eaLnBrk="1" hangingPunct="1">
              <a:buFont typeface="Arial" charset="0"/>
              <a:buNone/>
              <a:defRPr/>
            </a:pPr>
            <a:endParaRPr lang="en-US" dirty="0">
              <a:solidFill>
                <a:schemeClr val="tx1"/>
              </a:solidFill>
            </a:endParaRPr>
          </a:p>
        </p:txBody>
      </p:sp>
      <p:sp>
        <p:nvSpPr>
          <p:cNvPr id="78852" name="Slide Number Placeholder 3">
            <a:extLst>
              <a:ext uri="{FF2B5EF4-FFF2-40B4-BE49-F238E27FC236}">
                <a16:creationId xmlns:a16="http://schemas.microsoft.com/office/drawing/2014/main" id="{84231E31-F956-453D-9542-70DCBEE33833}"/>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81641FD8-5C25-457B-B37A-31B172BA6DE0}" type="slidenum">
              <a:rPr lang="en-US" altLang="en-US" sz="1400">
                <a:solidFill>
                  <a:schemeClr val="bg1"/>
                </a:solidFill>
                <a:latin typeface="Verdana" panose="020B0604030504040204" pitchFamily="34" charset="0"/>
              </a:rPr>
              <a:pPr algn="ctr">
                <a:spcBef>
                  <a:spcPct val="0"/>
                </a:spcBef>
                <a:buFontTx/>
                <a:buNone/>
              </a:pPr>
              <a:t>36</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5DFB40C3-4FB2-4A00-83DB-9805E794271C}"/>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11FDF2DF-A3AE-457C-B944-158FB257AFE2}"/>
              </a:ext>
            </a:extLst>
          </p:cNvPr>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“What to do if…” Situations</a:t>
            </a:r>
          </a:p>
        </p:txBody>
      </p:sp>
      <p:sp>
        <p:nvSpPr>
          <p:cNvPr id="4099" name="Subtitle 2">
            <a:extLst>
              <a:ext uri="{FF2B5EF4-FFF2-40B4-BE49-F238E27FC236}">
                <a16:creationId xmlns:a16="http://schemas.microsoft.com/office/drawing/2014/main" id="{E9B9DB6F-DA8C-48C2-BCEA-E8BA1F92A87F}"/>
              </a:ext>
            </a:extLst>
          </p:cNvPr>
          <p:cNvSpPr>
            <a:spLocks noGrp="1"/>
          </p:cNvSpPr>
          <p:nvPr>
            <p:ph type="subTitle" idx="1"/>
          </p:nvPr>
        </p:nvSpPr>
        <p:spPr>
          <a:xfrm>
            <a:off x="452438" y="1206500"/>
            <a:ext cx="8077200" cy="4876800"/>
          </a:xfrm>
        </p:spPr>
        <p:txBody>
          <a:bodyPr/>
          <a:lstStyle/>
          <a:p>
            <a:pPr marL="342900" indent="-342900" algn="l" eaLnBrk="1" hangingPunct="1">
              <a:buFont typeface="Wingdings" pitchFamily="2" charset="2"/>
              <a:buChar char="§"/>
              <a:defRPr/>
            </a:pPr>
            <a:r>
              <a:rPr lang="en-US" dirty="0">
                <a:solidFill>
                  <a:schemeClr val="tx1"/>
                </a:solidFill>
              </a:rPr>
              <a:t>Person reporting a problem to you, e.g. vehicle breakdown or injury, which may require placing yourself in a vulnerable position.</a:t>
            </a:r>
          </a:p>
          <a:p>
            <a:pPr algn="l" eaLnBrk="1" hangingPunct="1">
              <a:buFont typeface="Arial" charset="0"/>
              <a:buNone/>
              <a:defRPr/>
            </a:pPr>
            <a:r>
              <a:rPr lang="en-US" dirty="0">
                <a:solidFill>
                  <a:schemeClr val="tx1"/>
                </a:solidFill>
              </a:rPr>
              <a:t> </a:t>
            </a:r>
          </a:p>
          <a:p>
            <a:pPr marL="342900" indent="-342900" algn="l" eaLnBrk="1" hangingPunct="1">
              <a:buFont typeface="Wingdings" pitchFamily="2" charset="2"/>
              <a:buChar char="§"/>
              <a:defRPr/>
            </a:pPr>
            <a:r>
              <a:rPr lang="en-US" dirty="0">
                <a:solidFill>
                  <a:schemeClr val="tx1"/>
                </a:solidFill>
              </a:rPr>
              <a:t>Someone threatening your safety, with or without a weapon.</a:t>
            </a:r>
          </a:p>
          <a:p>
            <a:pPr algn="l" eaLnBrk="1" hangingPunct="1">
              <a:buFont typeface="Arial" charset="0"/>
              <a:buNone/>
              <a:defRPr/>
            </a:pPr>
            <a:r>
              <a:rPr lang="en-US" dirty="0">
                <a:solidFill>
                  <a:schemeClr val="tx1"/>
                </a:solidFill>
              </a:rPr>
              <a:t> </a:t>
            </a:r>
          </a:p>
          <a:p>
            <a:pPr algn="l" eaLnBrk="1" hangingPunct="1">
              <a:buFont typeface="Arial" charset="0"/>
              <a:buNone/>
              <a:defRPr/>
            </a:pPr>
            <a:endParaRPr lang="en-US" dirty="0">
              <a:solidFill>
                <a:schemeClr val="tx1"/>
              </a:solidFill>
            </a:endParaRPr>
          </a:p>
        </p:txBody>
      </p:sp>
      <p:sp>
        <p:nvSpPr>
          <p:cNvPr id="80900" name="Slide Number Placeholder 3">
            <a:extLst>
              <a:ext uri="{FF2B5EF4-FFF2-40B4-BE49-F238E27FC236}">
                <a16:creationId xmlns:a16="http://schemas.microsoft.com/office/drawing/2014/main" id="{328A879B-FD29-49FA-AFE6-81D5DDA7170E}"/>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F3C9ECA5-8E7B-4682-91FB-86BEAADC2244}" type="slidenum">
              <a:rPr lang="en-US" altLang="en-US" sz="1400">
                <a:solidFill>
                  <a:schemeClr val="bg1"/>
                </a:solidFill>
                <a:latin typeface="Verdana" panose="020B0604030504040204" pitchFamily="34" charset="0"/>
              </a:rPr>
              <a:pPr algn="ctr">
                <a:spcBef>
                  <a:spcPct val="0"/>
                </a:spcBef>
                <a:buFontTx/>
                <a:buNone/>
              </a:pPr>
              <a:t>37</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4A3A6A2E-355C-439F-8FCC-BB5DDFC81FDD}"/>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pic>
        <p:nvPicPr>
          <p:cNvPr id="80902" name="Picture 2" descr="C:\Users\stlane\Pictures\Work Alone\workplace-violence-video_349.jpg">
            <a:extLst>
              <a:ext uri="{FF2B5EF4-FFF2-40B4-BE49-F238E27FC236}">
                <a16:creationId xmlns:a16="http://schemas.microsoft.com/office/drawing/2014/main" id="{24547908-E360-49F4-9647-0E97BD586B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0838" y="3733800"/>
            <a:ext cx="3314700"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DDD451D3-3E5B-4D48-BB26-A3998F89777B}"/>
              </a:ext>
            </a:extLst>
          </p:cNvPr>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“What to do if…” Situations</a:t>
            </a:r>
          </a:p>
        </p:txBody>
      </p:sp>
      <p:sp>
        <p:nvSpPr>
          <p:cNvPr id="4099" name="Subtitle 2">
            <a:extLst>
              <a:ext uri="{FF2B5EF4-FFF2-40B4-BE49-F238E27FC236}">
                <a16:creationId xmlns:a16="http://schemas.microsoft.com/office/drawing/2014/main" id="{CC601BBE-7FAF-40A0-9183-3AC04DD7B5F3}"/>
              </a:ext>
            </a:extLst>
          </p:cNvPr>
          <p:cNvSpPr>
            <a:spLocks noGrp="1"/>
          </p:cNvSpPr>
          <p:nvPr>
            <p:ph type="subTitle" idx="1"/>
          </p:nvPr>
        </p:nvSpPr>
        <p:spPr>
          <a:xfrm>
            <a:off x="744538" y="1235075"/>
            <a:ext cx="7924800" cy="4800600"/>
          </a:xfrm>
        </p:spPr>
        <p:txBody>
          <a:bodyPr/>
          <a:lstStyle/>
          <a:p>
            <a:pPr marL="342900" indent="-342900" algn="l" eaLnBrk="1" hangingPunct="1">
              <a:buFont typeface="Wingdings" pitchFamily="2" charset="2"/>
              <a:buChar char="§"/>
              <a:defRPr/>
            </a:pPr>
            <a:r>
              <a:rPr lang="en-US" dirty="0">
                <a:solidFill>
                  <a:schemeClr val="tx1"/>
                </a:solidFill>
              </a:rPr>
              <a:t>Fire alarm or sprinkler system activation.</a:t>
            </a:r>
          </a:p>
          <a:p>
            <a:pPr algn="l" eaLnBrk="1" hangingPunct="1">
              <a:buFont typeface="Arial" charset="0"/>
              <a:buNone/>
              <a:defRPr/>
            </a:pPr>
            <a:r>
              <a:rPr lang="en-US" dirty="0">
                <a:solidFill>
                  <a:schemeClr val="tx1"/>
                </a:solidFill>
              </a:rPr>
              <a:t> </a:t>
            </a:r>
          </a:p>
          <a:p>
            <a:pPr algn="l" eaLnBrk="1" hangingPunct="1">
              <a:buFont typeface="Arial" charset="0"/>
              <a:buNone/>
              <a:defRPr/>
            </a:pPr>
            <a:r>
              <a:rPr lang="en-US" dirty="0">
                <a:solidFill>
                  <a:schemeClr val="tx1"/>
                </a:solidFill>
              </a:rPr>
              <a:t>Employees can provide excellent service if nothing is taken for granted and they are thoroughly briefed on all required policies and contact information.</a:t>
            </a:r>
          </a:p>
          <a:p>
            <a:pPr algn="l" eaLnBrk="1" hangingPunct="1">
              <a:buFont typeface="Arial" charset="0"/>
              <a:buNone/>
              <a:defRPr/>
            </a:pPr>
            <a:endParaRPr lang="en-US" dirty="0">
              <a:solidFill>
                <a:schemeClr val="tx1"/>
              </a:solidFill>
            </a:endParaRPr>
          </a:p>
        </p:txBody>
      </p:sp>
      <p:sp>
        <p:nvSpPr>
          <p:cNvPr id="82948" name="Slide Number Placeholder 3">
            <a:extLst>
              <a:ext uri="{FF2B5EF4-FFF2-40B4-BE49-F238E27FC236}">
                <a16:creationId xmlns:a16="http://schemas.microsoft.com/office/drawing/2014/main" id="{8D93BC85-80C5-4ACA-BB73-C072110FECF8}"/>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354AAE33-234D-436A-A887-E0F33C00AC06}" type="slidenum">
              <a:rPr lang="en-US" altLang="en-US" sz="1400">
                <a:solidFill>
                  <a:schemeClr val="bg1"/>
                </a:solidFill>
                <a:latin typeface="Verdana" panose="020B0604030504040204" pitchFamily="34" charset="0"/>
              </a:rPr>
              <a:pPr algn="ctr">
                <a:spcBef>
                  <a:spcPct val="0"/>
                </a:spcBef>
                <a:buFontTx/>
                <a:buNone/>
              </a:pPr>
              <a:t>38</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7B3EABD7-281A-422D-BDA9-1A9550AA0FD6}"/>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pic>
        <p:nvPicPr>
          <p:cNvPr id="82950" name="Picture 2" descr="C:\Users\stlane\Pictures\Work Alone\sprinkler-activation.jpg">
            <a:extLst>
              <a:ext uri="{FF2B5EF4-FFF2-40B4-BE49-F238E27FC236}">
                <a16:creationId xmlns:a16="http://schemas.microsoft.com/office/drawing/2014/main" id="{0A7A55EC-94AB-4D52-BFC5-AA7CC229E6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810000"/>
            <a:ext cx="36671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1" name="Picture 3" descr="C:\Users\stlane\Pictures\Work Alone\firealarm.jpg">
            <a:extLst>
              <a:ext uri="{FF2B5EF4-FFF2-40B4-BE49-F238E27FC236}">
                <a16:creationId xmlns:a16="http://schemas.microsoft.com/office/drawing/2014/main" id="{35776DE9-24AE-4BFD-95BB-2D477224E5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162425"/>
            <a:ext cx="266700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CD22AFA5-BE92-4FF8-B8D7-15780D864ABF}"/>
              </a:ext>
            </a:extLst>
          </p:cNvPr>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Fit Program to Staff’s Needs</a:t>
            </a:r>
          </a:p>
        </p:txBody>
      </p:sp>
      <p:sp>
        <p:nvSpPr>
          <p:cNvPr id="4099" name="Subtitle 2">
            <a:extLst>
              <a:ext uri="{FF2B5EF4-FFF2-40B4-BE49-F238E27FC236}">
                <a16:creationId xmlns:a16="http://schemas.microsoft.com/office/drawing/2014/main" id="{C357A819-9795-4AF9-B375-77516AF66659}"/>
              </a:ext>
            </a:extLst>
          </p:cNvPr>
          <p:cNvSpPr>
            <a:spLocks noGrp="1"/>
          </p:cNvSpPr>
          <p:nvPr>
            <p:ph type="subTitle" idx="1"/>
          </p:nvPr>
        </p:nvSpPr>
        <p:spPr>
          <a:xfrm>
            <a:off x="1219200" y="1181100"/>
            <a:ext cx="7162800" cy="4419600"/>
          </a:xfrm>
        </p:spPr>
        <p:txBody>
          <a:bodyPr/>
          <a:lstStyle/>
          <a:p>
            <a:pPr marL="342900" indent="-342900" algn="l" eaLnBrk="1" hangingPunct="1">
              <a:buFont typeface="Wingdings" pitchFamily="2" charset="2"/>
              <a:buChar char="§"/>
              <a:defRPr/>
            </a:pPr>
            <a:r>
              <a:rPr lang="en-US" dirty="0">
                <a:solidFill>
                  <a:schemeClr val="tx1"/>
                </a:solidFill>
              </a:rPr>
              <a:t>Perform a job assessment</a:t>
            </a:r>
          </a:p>
          <a:p>
            <a:pPr marL="342900" indent="-342900" algn="l" eaLnBrk="1" hangingPunct="1">
              <a:buFont typeface="Wingdings" pitchFamily="2" charset="2"/>
              <a:buChar char="§"/>
              <a:defRPr/>
            </a:pPr>
            <a:r>
              <a:rPr lang="en-US" dirty="0">
                <a:solidFill>
                  <a:schemeClr val="tx1"/>
                </a:solidFill>
              </a:rPr>
              <a:t>Group determines hazards, monitoring         and policies</a:t>
            </a:r>
          </a:p>
          <a:p>
            <a:pPr marL="342900" indent="-342900" algn="l" eaLnBrk="1" hangingPunct="1">
              <a:buFont typeface="Wingdings" pitchFamily="2" charset="2"/>
              <a:buChar char="§"/>
              <a:defRPr/>
            </a:pPr>
            <a:r>
              <a:rPr lang="en-US" dirty="0">
                <a:solidFill>
                  <a:schemeClr val="tx1"/>
                </a:solidFill>
              </a:rPr>
              <a:t>Create the plan and policies</a:t>
            </a:r>
          </a:p>
          <a:p>
            <a:pPr marL="342900" indent="-342900" algn="l" eaLnBrk="1" hangingPunct="1">
              <a:buFont typeface="Wingdings" pitchFamily="2" charset="2"/>
              <a:buChar char="§"/>
              <a:defRPr/>
            </a:pPr>
            <a:r>
              <a:rPr lang="en-US" dirty="0">
                <a:solidFill>
                  <a:schemeClr val="tx1"/>
                </a:solidFill>
              </a:rPr>
              <a:t>Determine the intervals for monitoring</a:t>
            </a:r>
          </a:p>
          <a:p>
            <a:pPr algn="l" eaLnBrk="1" hangingPunct="1">
              <a:buFont typeface="Arial" charset="0"/>
              <a:buNone/>
              <a:defRPr/>
            </a:pPr>
            <a:endParaRPr lang="en-US" dirty="0">
              <a:solidFill>
                <a:schemeClr val="tx1"/>
              </a:solidFill>
            </a:endParaRPr>
          </a:p>
        </p:txBody>
      </p:sp>
      <p:sp>
        <p:nvSpPr>
          <p:cNvPr id="84996" name="Slide Number Placeholder 3">
            <a:extLst>
              <a:ext uri="{FF2B5EF4-FFF2-40B4-BE49-F238E27FC236}">
                <a16:creationId xmlns:a16="http://schemas.microsoft.com/office/drawing/2014/main" id="{CCB12079-FC4C-4A51-9909-0C04C024BA13}"/>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FF820602-6C11-4E0A-BE84-C3616C6926DD}" type="slidenum">
              <a:rPr lang="en-US" altLang="en-US" sz="1400">
                <a:solidFill>
                  <a:schemeClr val="bg1"/>
                </a:solidFill>
                <a:latin typeface="Verdana" panose="020B0604030504040204" pitchFamily="34" charset="0"/>
              </a:rPr>
              <a:pPr algn="ctr">
                <a:spcBef>
                  <a:spcPct val="0"/>
                </a:spcBef>
                <a:buFontTx/>
                <a:buNone/>
              </a:pPr>
              <a:t>39</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6A895C64-3FCE-4855-ACF9-19FEDC76426D}"/>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pic>
        <p:nvPicPr>
          <p:cNvPr id="84998" name="Picture 7" descr="C:\Users\stlane\Pictures\Work Alone\IMG_2971.jpg">
            <a:extLst>
              <a:ext uri="{FF2B5EF4-FFF2-40B4-BE49-F238E27FC236}">
                <a16:creationId xmlns:a16="http://schemas.microsoft.com/office/drawing/2014/main" id="{F4F3FAC6-4494-4FDC-AF8A-7D36557010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629025"/>
            <a:ext cx="37338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E6B25B0C-B6BA-4BD0-83BA-4DDA9EEEA832}"/>
              </a:ext>
            </a:extLst>
          </p:cNvPr>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Employees Who Work Alone</a:t>
            </a:r>
          </a:p>
        </p:txBody>
      </p:sp>
      <p:sp>
        <p:nvSpPr>
          <p:cNvPr id="13315" name="Subtitle 2">
            <a:extLst>
              <a:ext uri="{FF2B5EF4-FFF2-40B4-BE49-F238E27FC236}">
                <a16:creationId xmlns:a16="http://schemas.microsoft.com/office/drawing/2014/main" id="{6A15C109-AB15-4C06-BDC2-9C1966F4F397}"/>
              </a:ext>
            </a:extLst>
          </p:cNvPr>
          <p:cNvSpPr>
            <a:spLocks noGrp="1"/>
          </p:cNvSpPr>
          <p:nvPr>
            <p:ph type="subTitle" idx="1"/>
          </p:nvPr>
        </p:nvSpPr>
        <p:spPr>
          <a:xfrm>
            <a:off x="609600" y="1295400"/>
            <a:ext cx="7924800" cy="4800600"/>
          </a:xfrm>
        </p:spPr>
        <p:txBody>
          <a:bodyPr/>
          <a:lstStyle/>
          <a:p>
            <a:pPr algn="l" eaLnBrk="1" hangingPunct="1"/>
            <a:r>
              <a:rPr lang="en-US" altLang="en-US">
                <a:solidFill>
                  <a:schemeClr val="tx1"/>
                </a:solidFill>
              </a:rPr>
              <a:t>While OSHA does not require a special plan for those working alone, OSHA’s General Duty Clause requires the employer to provide a safe workplace for employees.</a:t>
            </a:r>
          </a:p>
        </p:txBody>
      </p:sp>
      <p:sp>
        <p:nvSpPr>
          <p:cNvPr id="13316" name="Slide Number Placeholder 3">
            <a:extLst>
              <a:ext uri="{FF2B5EF4-FFF2-40B4-BE49-F238E27FC236}">
                <a16:creationId xmlns:a16="http://schemas.microsoft.com/office/drawing/2014/main" id="{10101AA7-DCDE-4E9E-BDD0-24DAA9BABF51}"/>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E049A5A3-E696-4198-8EB0-8BA8257553DF}" type="slidenum">
              <a:rPr lang="en-US" altLang="en-US" sz="1400">
                <a:solidFill>
                  <a:schemeClr val="bg1"/>
                </a:solidFill>
                <a:latin typeface="Verdana" panose="020B0604030504040204" pitchFamily="34" charset="0"/>
              </a:rPr>
              <a:pPr algn="ctr">
                <a:spcBef>
                  <a:spcPct val="0"/>
                </a:spcBef>
                <a:buFontTx/>
                <a:buNone/>
              </a:pPr>
              <a:t>4</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C6423633-3047-41F5-83E2-CE29DFDE99BF}"/>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pic>
        <p:nvPicPr>
          <p:cNvPr id="13318" name="Picture 2" descr="C:\Users\stlane\Pictures\Work Alone\thCAWUKZE8.jpg">
            <a:extLst>
              <a:ext uri="{FF2B5EF4-FFF2-40B4-BE49-F238E27FC236}">
                <a16:creationId xmlns:a16="http://schemas.microsoft.com/office/drawing/2014/main" id="{6751B04A-CB5B-4686-A31F-B98FFD4E52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741" t="3258" r="4408" b="3906"/>
          <a:stretch>
            <a:fillRect/>
          </a:stretch>
        </p:blipFill>
        <p:spPr bwMode="auto">
          <a:xfrm>
            <a:off x="2895600" y="3048000"/>
            <a:ext cx="3352800" cy="291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06D7CC90-A9B9-4683-B82F-B0D9D02AF8B3}"/>
              </a:ext>
            </a:extLst>
          </p:cNvPr>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Fit Program to Staff’s Needs</a:t>
            </a:r>
          </a:p>
        </p:txBody>
      </p:sp>
      <p:sp>
        <p:nvSpPr>
          <p:cNvPr id="4099" name="Subtitle 2">
            <a:extLst>
              <a:ext uri="{FF2B5EF4-FFF2-40B4-BE49-F238E27FC236}">
                <a16:creationId xmlns:a16="http://schemas.microsoft.com/office/drawing/2014/main" id="{6C3901E6-1284-41FA-B549-1F52E1820B38}"/>
              </a:ext>
            </a:extLst>
          </p:cNvPr>
          <p:cNvSpPr>
            <a:spLocks noGrp="1"/>
          </p:cNvSpPr>
          <p:nvPr>
            <p:ph type="subTitle" idx="1"/>
          </p:nvPr>
        </p:nvSpPr>
        <p:spPr>
          <a:xfrm>
            <a:off x="762000" y="1362075"/>
            <a:ext cx="7924800" cy="4419600"/>
          </a:xfrm>
        </p:spPr>
        <p:txBody>
          <a:bodyPr/>
          <a:lstStyle/>
          <a:p>
            <a:pPr marL="342900" indent="-342900" algn="l" eaLnBrk="1" hangingPunct="1">
              <a:buFont typeface="Wingdings" pitchFamily="2" charset="2"/>
              <a:buChar char="§"/>
              <a:defRPr/>
            </a:pPr>
            <a:r>
              <a:rPr lang="en-US" dirty="0">
                <a:solidFill>
                  <a:schemeClr val="tx1"/>
                </a:solidFill>
              </a:rPr>
              <a:t>At established time, review and update plan</a:t>
            </a:r>
          </a:p>
          <a:p>
            <a:pPr marL="342900" indent="-342900" algn="l" eaLnBrk="1" hangingPunct="1">
              <a:buFont typeface="Wingdings" pitchFamily="2" charset="2"/>
              <a:buChar char="§"/>
              <a:defRPr/>
            </a:pPr>
            <a:r>
              <a:rPr lang="en-US" dirty="0">
                <a:solidFill>
                  <a:schemeClr val="tx1"/>
                </a:solidFill>
              </a:rPr>
              <a:t>Update plan when systems change to remain current</a:t>
            </a:r>
          </a:p>
          <a:p>
            <a:pPr marL="342900" indent="-342900" algn="l" eaLnBrk="1" hangingPunct="1">
              <a:buFont typeface="Wingdings" pitchFamily="2" charset="2"/>
              <a:buChar char="§"/>
              <a:defRPr/>
            </a:pPr>
            <a:r>
              <a:rPr lang="en-US" dirty="0">
                <a:solidFill>
                  <a:schemeClr val="tx1"/>
                </a:solidFill>
              </a:rPr>
              <a:t>Administer the Program</a:t>
            </a:r>
          </a:p>
          <a:p>
            <a:pPr marL="342900" indent="-342900" algn="l" eaLnBrk="1" hangingPunct="1">
              <a:buFont typeface="Wingdings" pitchFamily="2" charset="2"/>
              <a:buChar char="§"/>
              <a:defRPr/>
            </a:pPr>
            <a:r>
              <a:rPr lang="en-US" dirty="0">
                <a:solidFill>
                  <a:schemeClr val="tx1"/>
                </a:solidFill>
              </a:rPr>
              <a:t>Monitor Program’s Effectiveness</a:t>
            </a:r>
          </a:p>
          <a:p>
            <a:pPr algn="l" eaLnBrk="1" hangingPunct="1">
              <a:buFont typeface="Arial" charset="0"/>
              <a:buNone/>
              <a:defRPr/>
            </a:pPr>
            <a:endParaRPr lang="en-US" dirty="0">
              <a:solidFill>
                <a:schemeClr val="tx1"/>
              </a:solidFill>
            </a:endParaRPr>
          </a:p>
        </p:txBody>
      </p:sp>
      <p:sp>
        <p:nvSpPr>
          <p:cNvPr id="87044" name="Slide Number Placeholder 3">
            <a:extLst>
              <a:ext uri="{FF2B5EF4-FFF2-40B4-BE49-F238E27FC236}">
                <a16:creationId xmlns:a16="http://schemas.microsoft.com/office/drawing/2014/main" id="{B4EE5608-A32D-44A1-9F5B-2FEDF33EE4DF}"/>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05AAFAE3-C707-4828-80CD-2FD4C33195C2}" type="slidenum">
              <a:rPr lang="en-US" altLang="en-US" sz="1400">
                <a:solidFill>
                  <a:schemeClr val="bg1"/>
                </a:solidFill>
                <a:latin typeface="Verdana" panose="020B0604030504040204" pitchFamily="34" charset="0"/>
              </a:rPr>
              <a:pPr algn="ctr">
                <a:spcBef>
                  <a:spcPct val="0"/>
                </a:spcBef>
                <a:buFontTx/>
                <a:buNone/>
              </a:pPr>
              <a:t>40</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26C30F74-3EC3-4D4D-9AE2-A60E1BA429FD}"/>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pic>
        <p:nvPicPr>
          <p:cNvPr id="87046" name="Picture 2">
            <a:extLst>
              <a:ext uri="{FF2B5EF4-FFF2-40B4-BE49-F238E27FC236}">
                <a16:creationId xmlns:a16="http://schemas.microsoft.com/office/drawing/2014/main" id="{3A759159-A7AF-4EB8-B59E-1C60C5BA98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733800"/>
            <a:ext cx="2914650" cy="246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2FA61318-6FFE-4BA1-981F-A079C1651E77}"/>
              </a:ext>
            </a:extLst>
          </p:cNvPr>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Perform Job Assessment</a:t>
            </a:r>
          </a:p>
        </p:txBody>
      </p:sp>
      <p:sp>
        <p:nvSpPr>
          <p:cNvPr id="4099" name="Subtitle 2">
            <a:extLst>
              <a:ext uri="{FF2B5EF4-FFF2-40B4-BE49-F238E27FC236}">
                <a16:creationId xmlns:a16="http://schemas.microsoft.com/office/drawing/2014/main" id="{6CA1CC2C-1930-46E5-AF0F-D2AAA6065F69}"/>
              </a:ext>
            </a:extLst>
          </p:cNvPr>
          <p:cNvSpPr>
            <a:spLocks noGrp="1"/>
          </p:cNvSpPr>
          <p:nvPr>
            <p:ph type="subTitle" idx="1"/>
          </p:nvPr>
        </p:nvSpPr>
        <p:spPr>
          <a:xfrm>
            <a:off x="914400" y="1235075"/>
            <a:ext cx="7924800" cy="4800600"/>
          </a:xfrm>
        </p:spPr>
        <p:txBody>
          <a:bodyPr/>
          <a:lstStyle/>
          <a:p>
            <a:pPr algn="l" eaLnBrk="1" hangingPunct="1">
              <a:buFont typeface="Arial" charset="0"/>
              <a:buNone/>
              <a:defRPr/>
            </a:pPr>
            <a:r>
              <a:rPr lang="en-US" dirty="0">
                <a:solidFill>
                  <a:schemeClr val="tx1"/>
                </a:solidFill>
              </a:rPr>
              <a:t>To determine:</a:t>
            </a:r>
          </a:p>
          <a:p>
            <a:pPr marL="342900" indent="-342900" algn="l" eaLnBrk="1" hangingPunct="1">
              <a:buFont typeface="Wingdings" pitchFamily="2" charset="2"/>
              <a:buChar char="§"/>
              <a:defRPr/>
            </a:pPr>
            <a:r>
              <a:rPr lang="en-US" dirty="0">
                <a:solidFill>
                  <a:schemeClr val="tx1"/>
                </a:solidFill>
              </a:rPr>
              <a:t>PPE needs</a:t>
            </a:r>
          </a:p>
          <a:p>
            <a:pPr marL="342900" indent="-342900" algn="l" eaLnBrk="1" hangingPunct="1">
              <a:buFont typeface="Wingdings" pitchFamily="2" charset="2"/>
              <a:buChar char="§"/>
              <a:defRPr/>
            </a:pPr>
            <a:r>
              <a:rPr lang="en-US" dirty="0">
                <a:solidFill>
                  <a:schemeClr val="tx1"/>
                </a:solidFill>
              </a:rPr>
              <a:t>Special circumstances                                that may occur</a:t>
            </a:r>
          </a:p>
        </p:txBody>
      </p:sp>
      <p:sp>
        <p:nvSpPr>
          <p:cNvPr id="89092" name="Slide Number Placeholder 3">
            <a:extLst>
              <a:ext uri="{FF2B5EF4-FFF2-40B4-BE49-F238E27FC236}">
                <a16:creationId xmlns:a16="http://schemas.microsoft.com/office/drawing/2014/main" id="{5C12BEEA-56B2-4FCB-9FFF-78A852158155}"/>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92BBB7B6-9257-4CF7-A924-FE20F28A711C}" type="slidenum">
              <a:rPr lang="en-US" altLang="en-US" sz="1400">
                <a:solidFill>
                  <a:schemeClr val="bg1"/>
                </a:solidFill>
                <a:latin typeface="Verdana" panose="020B0604030504040204" pitchFamily="34" charset="0"/>
              </a:rPr>
              <a:pPr algn="ctr">
                <a:spcBef>
                  <a:spcPct val="0"/>
                </a:spcBef>
                <a:buFontTx/>
                <a:buNone/>
              </a:pPr>
              <a:t>41</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0C59F997-EAE2-49AF-A7CB-5899A732A38F}"/>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pic>
        <p:nvPicPr>
          <p:cNvPr id="89094" name="Picture 2" descr="C:\Users\stlane\Pictures\Work Alone\job_safety_inspection_profit.jpg">
            <a:extLst>
              <a:ext uri="{FF2B5EF4-FFF2-40B4-BE49-F238E27FC236}">
                <a16:creationId xmlns:a16="http://schemas.microsoft.com/office/drawing/2014/main" id="{07670E8F-7871-4F7A-BF6A-4AAEDBEC27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143000"/>
            <a:ext cx="3124200"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5" name="Picture 3" descr="C:\Users\stlane\Pictures\Work Alone\bigstock-Safety-Check-Of-Welding-Equipm-4088390-200x300.jpg">
            <a:extLst>
              <a:ext uri="{FF2B5EF4-FFF2-40B4-BE49-F238E27FC236}">
                <a16:creationId xmlns:a16="http://schemas.microsoft.com/office/drawing/2014/main" id="{F2212EC7-6747-4241-8CCF-6A3688A994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232150"/>
            <a:ext cx="1905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6" name="Picture 2" descr="C:\Users\stlane\Pictures\Work Alone\workshop-2.jpg">
            <a:extLst>
              <a:ext uri="{FF2B5EF4-FFF2-40B4-BE49-F238E27FC236}">
                <a16:creationId xmlns:a16="http://schemas.microsoft.com/office/drawing/2014/main" id="{373ADFBD-429A-4D3C-9F47-BCD785799A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4038600"/>
            <a:ext cx="3070225"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4488616D-8384-4B6A-9D66-7DAF3B98DE98}"/>
              </a:ext>
            </a:extLst>
          </p:cNvPr>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Perform Job Assessment</a:t>
            </a:r>
          </a:p>
        </p:txBody>
      </p:sp>
      <p:sp>
        <p:nvSpPr>
          <p:cNvPr id="4099" name="Subtitle 2">
            <a:extLst>
              <a:ext uri="{FF2B5EF4-FFF2-40B4-BE49-F238E27FC236}">
                <a16:creationId xmlns:a16="http://schemas.microsoft.com/office/drawing/2014/main" id="{F2F44C7A-8127-4CB9-8CF5-3BEFC5D017EC}"/>
              </a:ext>
            </a:extLst>
          </p:cNvPr>
          <p:cNvSpPr>
            <a:spLocks noGrp="1"/>
          </p:cNvSpPr>
          <p:nvPr>
            <p:ph type="subTitle" idx="1"/>
          </p:nvPr>
        </p:nvSpPr>
        <p:spPr>
          <a:xfrm>
            <a:off x="1371600" y="1290638"/>
            <a:ext cx="7086600" cy="4800600"/>
          </a:xfrm>
        </p:spPr>
        <p:txBody>
          <a:bodyPr/>
          <a:lstStyle/>
          <a:p>
            <a:pPr algn="l" eaLnBrk="1" hangingPunct="1">
              <a:buFont typeface="Arial" charset="0"/>
              <a:buNone/>
              <a:defRPr/>
            </a:pPr>
            <a:r>
              <a:rPr lang="en-US" dirty="0">
                <a:solidFill>
                  <a:schemeClr val="tx1"/>
                </a:solidFill>
              </a:rPr>
              <a:t>Risk Assessment Factors</a:t>
            </a:r>
          </a:p>
          <a:p>
            <a:pPr marL="342900" indent="-342900" algn="l" eaLnBrk="1" hangingPunct="1">
              <a:buFont typeface="Wingdings" pitchFamily="2" charset="2"/>
              <a:buChar char="§"/>
              <a:defRPr/>
            </a:pPr>
            <a:r>
              <a:rPr lang="en-US" dirty="0">
                <a:solidFill>
                  <a:schemeClr val="tx1"/>
                </a:solidFill>
              </a:rPr>
              <a:t>Environment</a:t>
            </a:r>
          </a:p>
          <a:p>
            <a:pPr marL="342900" indent="-342900" algn="l" eaLnBrk="1" hangingPunct="1">
              <a:buFont typeface="Wingdings" pitchFamily="2" charset="2"/>
              <a:buChar char="§"/>
              <a:defRPr/>
            </a:pPr>
            <a:r>
              <a:rPr lang="en-US" dirty="0">
                <a:solidFill>
                  <a:schemeClr val="tx1"/>
                </a:solidFill>
              </a:rPr>
              <a:t>Engineering Controls</a:t>
            </a:r>
          </a:p>
          <a:p>
            <a:pPr marL="342900" indent="-342900" algn="l" eaLnBrk="1" hangingPunct="1">
              <a:buFont typeface="Wingdings" pitchFamily="2" charset="2"/>
              <a:buChar char="§"/>
              <a:defRPr/>
            </a:pPr>
            <a:r>
              <a:rPr lang="en-US" dirty="0">
                <a:solidFill>
                  <a:schemeClr val="tx1"/>
                </a:solidFill>
              </a:rPr>
              <a:t>Administrative/Work Practice Controls</a:t>
            </a:r>
          </a:p>
        </p:txBody>
      </p:sp>
      <p:sp>
        <p:nvSpPr>
          <p:cNvPr id="91140" name="Slide Number Placeholder 3">
            <a:extLst>
              <a:ext uri="{FF2B5EF4-FFF2-40B4-BE49-F238E27FC236}">
                <a16:creationId xmlns:a16="http://schemas.microsoft.com/office/drawing/2014/main" id="{AA880090-E63B-4640-A197-E884AB6B136A}"/>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1A2F1426-1A39-4C9D-919C-9BBA8BF31586}" type="slidenum">
              <a:rPr lang="en-US" altLang="en-US" sz="1400">
                <a:solidFill>
                  <a:schemeClr val="bg1"/>
                </a:solidFill>
                <a:latin typeface="Verdana" panose="020B0604030504040204" pitchFamily="34" charset="0"/>
              </a:rPr>
              <a:pPr algn="ctr">
                <a:spcBef>
                  <a:spcPct val="0"/>
                </a:spcBef>
                <a:buFontTx/>
                <a:buNone/>
              </a:pPr>
              <a:t>42</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D6BD6CFA-A202-4509-8F34-FB9892348D45}"/>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pic>
        <p:nvPicPr>
          <p:cNvPr id="91142" name="Picture 2" descr="C:\Users\stlane\Pictures\Work Alone\large_crane_accident1_032808.jpg">
            <a:extLst>
              <a:ext uri="{FF2B5EF4-FFF2-40B4-BE49-F238E27FC236}">
                <a16:creationId xmlns:a16="http://schemas.microsoft.com/office/drawing/2014/main" id="{73DB5090-9DAC-43B0-BFD3-90DE726EB2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267200"/>
            <a:ext cx="2952750"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3" name="Picture 3" descr="C:\Users\stlane\Pictures\Work Alone\P000106.jpg">
            <a:extLst>
              <a:ext uri="{FF2B5EF4-FFF2-40B4-BE49-F238E27FC236}">
                <a16:creationId xmlns:a16="http://schemas.microsoft.com/office/drawing/2014/main" id="{4EBD5173-2459-48BA-A917-B763BE4304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352800"/>
            <a:ext cx="2252663" cy="277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4" name="Picture 4" descr="C:\Users\stlane\Pictures\Work Alone\09b0df6c9ad7de6cd4c7014d0507bc9d.jpg">
            <a:extLst>
              <a:ext uri="{FF2B5EF4-FFF2-40B4-BE49-F238E27FC236}">
                <a16:creationId xmlns:a16="http://schemas.microsoft.com/office/drawing/2014/main" id="{4C6B29E3-AF94-45EC-816B-7152E895A3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3863" r="20683" b="8183"/>
          <a:stretch>
            <a:fillRect/>
          </a:stretch>
        </p:blipFill>
        <p:spPr bwMode="auto">
          <a:xfrm>
            <a:off x="3048000" y="3735388"/>
            <a:ext cx="2562225"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FC83E89C-E465-4852-9A3C-0AB75E12AD21}"/>
              </a:ext>
            </a:extLst>
          </p:cNvPr>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Perform Job Assessment</a:t>
            </a:r>
          </a:p>
        </p:txBody>
      </p:sp>
      <p:sp>
        <p:nvSpPr>
          <p:cNvPr id="4099" name="Subtitle 2">
            <a:extLst>
              <a:ext uri="{FF2B5EF4-FFF2-40B4-BE49-F238E27FC236}">
                <a16:creationId xmlns:a16="http://schemas.microsoft.com/office/drawing/2014/main" id="{F8154128-B12D-44E9-8C0D-25CB65DDA370}"/>
              </a:ext>
            </a:extLst>
          </p:cNvPr>
          <p:cNvSpPr>
            <a:spLocks noGrp="1"/>
          </p:cNvSpPr>
          <p:nvPr>
            <p:ph type="subTitle" idx="1"/>
          </p:nvPr>
        </p:nvSpPr>
        <p:spPr>
          <a:xfrm>
            <a:off x="762000" y="1333500"/>
            <a:ext cx="7924800" cy="4800600"/>
          </a:xfrm>
        </p:spPr>
        <p:txBody>
          <a:bodyPr/>
          <a:lstStyle/>
          <a:p>
            <a:pPr algn="l" eaLnBrk="1" hangingPunct="1">
              <a:buFont typeface="Arial" charset="0"/>
              <a:buNone/>
              <a:defRPr/>
            </a:pPr>
            <a:r>
              <a:rPr lang="en-US" dirty="0">
                <a:solidFill>
                  <a:schemeClr val="tx1"/>
                </a:solidFill>
              </a:rPr>
              <a:t>Determine:</a:t>
            </a:r>
          </a:p>
          <a:p>
            <a:pPr marL="342900" indent="-342900" algn="l" eaLnBrk="1" hangingPunct="1">
              <a:buFont typeface="Wingdings" pitchFamily="2" charset="2"/>
              <a:buChar char="§"/>
              <a:defRPr/>
            </a:pPr>
            <a:r>
              <a:rPr lang="en-US" dirty="0">
                <a:solidFill>
                  <a:schemeClr val="tx1"/>
                </a:solidFill>
              </a:rPr>
              <a:t>Conditions</a:t>
            </a:r>
          </a:p>
          <a:p>
            <a:pPr marL="342900" indent="-342900" algn="l" eaLnBrk="1" hangingPunct="1">
              <a:buFont typeface="Wingdings" pitchFamily="2" charset="2"/>
              <a:buChar char="§"/>
              <a:defRPr/>
            </a:pPr>
            <a:r>
              <a:rPr lang="en-US" dirty="0">
                <a:solidFill>
                  <a:schemeClr val="tx1"/>
                </a:solidFill>
              </a:rPr>
              <a:t>Circumstances</a:t>
            </a:r>
          </a:p>
          <a:p>
            <a:pPr marL="342900" indent="-342900" algn="l" eaLnBrk="1" hangingPunct="1">
              <a:buFont typeface="Wingdings" pitchFamily="2" charset="2"/>
              <a:buChar char="§"/>
              <a:defRPr/>
            </a:pPr>
            <a:r>
              <a:rPr lang="en-US" dirty="0">
                <a:solidFill>
                  <a:schemeClr val="tx1"/>
                </a:solidFill>
              </a:rPr>
              <a:t>Interactions</a:t>
            </a:r>
          </a:p>
          <a:p>
            <a:pPr marL="800100" lvl="1" indent="-342900" algn="l" eaLnBrk="1" hangingPunct="1">
              <a:buFont typeface="Arial" panose="020B0604020202020204" pitchFamily="34" charset="0"/>
              <a:buChar char="•"/>
              <a:defRPr/>
            </a:pPr>
            <a:r>
              <a:rPr lang="en-US" sz="2400" dirty="0">
                <a:solidFill>
                  <a:schemeClr val="tx1"/>
                </a:solidFill>
                <a:latin typeface="Verdana" pitchFamily="34" charset="0"/>
                <a:ea typeface="Verdana" pitchFamily="34" charset="0"/>
                <a:cs typeface="Verdana" pitchFamily="34" charset="0"/>
              </a:rPr>
              <a:t>People</a:t>
            </a:r>
          </a:p>
          <a:p>
            <a:pPr marL="800100" lvl="1" indent="-342900" algn="l" eaLnBrk="1" hangingPunct="1">
              <a:buFont typeface="Arial" panose="020B0604020202020204" pitchFamily="34" charset="0"/>
              <a:buChar char="•"/>
              <a:defRPr/>
            </a:pPr>
            <a:r>
              <a:rPr lang="en-US" sz="2400" dirty="0">
                <a:solidFill>
                  <a:schemeClr val="tx1"/>
                </a:solidFill>
                <a:latin typeface="Verdana" pitchFamily="34" charset="0"/>
                <a:ea typeface="Verdana" pitchFamily="34" charset="0"/>
                <a:cs typeface="Verdana" pitchFamily="34" charset="0"/>
              </a:rPr>
              <a:t>Equipment</a:t>
            </a:r>
          </a:p>
          <a:p>
            <a:pPr marL="800100" lvl="1" indent="-342900" algn="l" eaLnBrk="1" hangingPunct="1">
              <a:buFont typeface="Arial" panose="020B0604020202020204" pitchFamily="34" charset="0"/>
              <a:buChar char="•"/>
              <a:defRPr/>
            </a:pPr>
            <a:r>
              <a:rPr lang="en-US" sz="2400" dirty="0">
                <a:solidFill>
                  <a:schemeClr val="tx1"/>
                </a:solidFill>
                <a:latin typeface="Verdana" pitchFamily="34" charset="0"/>
                <a:ea typeface="Verdana" pitchFamily="34" charset="0"/>
                <a:cs typeface="Verdana" pitchFamily="34" charset="0"/>
              </a:rPr>
              <a:t>Environment</a:t>
            </a:r>
          </a:p>
          <a:p>
            <a:pPr marL="342900" indent="-342900" algn="l" eaLnBrk="1" hangingPunct="1">
              <a:buFont typeface="Wingdings" pitchFamily="2" charset="2"/>
              <a:buChar char="§"/>
              <a:defRPr/>
            </a:pPr>
            <a:r>
              <a:rPr lang="en-US" dirty="0">
                <a:solidFill>
                  <a:schemeClr val="tx1"/>
                </a:solidFill>
              </a:rPr>
              <a:t>Possible Emergency </a:t>
            </a:r>
          </a:p>
          <a:p>
            <a:pPr algn="l" eaLnBrk="1" hangingPunct="1">
              <a:buFont typeface="Arial" charset="0"/>
              <a:buNone/>
              <a:defRPr/>
            </a:pPr>
            <a:r>
              <a:rPr lang="en-US" dirty="0">
                <a:solidFill>
                  <a:schemeClr val="tx1"/>
                </a:solidFill>
              </a:rPr>
              <a:t>   Situations</a:t>
            </a:r>
          </a:p>
          <a:p>
            <a:pPr algn="l" eaLnBrk="1" hangingPunct="1">
              <a:buFont typeface="Arial" charset="0"/>
              <a:buNone/>
              <a:defRPr/>
            </a:pPr>
            <a:endParaRPr lang="en-US" dirty="0">
              <a:solidFill>
                <a:schemeClr val="tx1"/>
              </a:solidFill>
            </a:endParaRPr>
          </a:p>
          <a:p>
            <a:pPr algn="l" eaLnBrk="1" hangingPunct="1">
              <a:buFont typeface="Arial" charset="0"/>
              <a:buNone/>
              <a:defRPr/>
            </a:pPr>
            <a:r>
              <a:rPr lang="en-US" sz="1400" dirty="0">
                <a:solidFill>
                  <a:schemeClr val="tx1"/>
                </a:solidFill>
              </a:rPr>
              <a:t>(Documents that can be adapted to aid you)</a:t>
            </a:r>
          </a:p>
        </p:txBody>
      </p:sp>
      <p:sp>
        <p:nvSpPr>
          <p:cNvPr id="93188" name="Slide Number Placeholder 3">
            <a:extLst>
              <a:ext uri="{FF2B5EF4-FFF2-40B4-BE49-F238E27FC236}">
                <a16:creationId xmlns:a16="http://schemas.microsoft.com/office/drawing/2014/main" id="{1472E1A8-173F-4718-8456-B778A5B3B445}"/>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2124DEC2-F0C2-4963-BED1-D8EF5EBE63EB}" type="slidenum">
              <a:rPr lang="en-US" altLang="en-US" sz="1400">
                <a:solidFill>
                  <a:schemeClr val="bg1"/>
                </a:solidFill>
                <a:latin typeface="Verdana" panose="020B0604030504040204" pitchFamily="34" charset="0"/>
              </a:rPr>
              <a:pPr algn="ctr">
                <a:spcBef>
                  <a:spcPct val="0"/>
                </a:spcBef>
                <a:buFontTx/>
                <a:buNone/>
              </a:pPr>
              <a:t>43</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4CBDD862-891D-4A0B-A4D1-3AB8B7E2429F}"/>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pic>
        <p:nvPicPr>
          <p:cNvPr id="93190" name="Picture 2" descr="C:\Users\stlane\Pictures\Work Alone\unnamed.png">
            <a:extLst>
              <a:ext uri="{FF2B5EF4-FFF2-40B4-BE49-F238E27FC236}">
                <a16:creationId xmlns:a16="http://schemas.microsoft.com/office/drawing/2014/main" id="{9C5FD938-2B1F-4851-A72D-69C99B3E89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447800"/>
            <a:ext cx="2743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a:extLst>
              <a:ext uri="{FF2B5EF4-FFF2-40B4-BE49-F238E27FC236}">
                <a16:creationId xmlns:a16="http://schemas.microsoft.com/office/drawing/2014/main" id="{BCD369BD-FB2D-494A-9370-DE8AB311280D}"/>
              </a:ext>
            </a:extLst>
          </p:cNvPr>
          <p:cNvCxnSpPr/>
          <p:nvPr/>
        </p:nvCxnSpPr>
        <p:spPr>
          <a:xfrm flipV="1">
            <a:off x="4953000" y="5486400"/>
            <a:ext cx="609600" cy="3048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F7CEB453-1B3E-46AC-A10C-D75A13E6B540}"/>
              </a:ext>
            </a:extLst>
          </p:cNvPr>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Determine Policies</a:t>
            </a:r>
          </a:p>
        </p:txBody>
      </p:sp>
      <p:sp>
        <p:nvSpPr>
          <p:cNvPr id="95235" name="Subtitle 2">
            <a:extLst>
              <a:ext uri="{FF2B5EF4-FFF2-40B4-BE49-F238E27FC236}">
                <a16:creationId xmlns:a16="http://schemas.microsoft.com/office/drawing/2014/main" id="{2430FCC9-216E-492F-9676-026B054949CD}"/>
              </a:ext>
            </a:extLst>
          </p:cNvPr>
          <p:cNvSpPr>
            <a:spLocks noGrp="1"/>
          </p:cNvSpPr>
          <p:nvPr>
            <p:ph type="subTitle" idx="1"/>
          </p:nvPr>
        </p:nvSpPr>
        <p:spPr>
          <a:xfrm>
            <a:off x="739775" y="1235075"/>
            <a:ext cx="7924800" cy="4800600"/>
          </a:xfrm>
        </p:spPr>
        <p:txBody>
          <a:bodyPr/>
          <a:lstStyle/>
          <a:p>
            <a:pPr algn="l" eaLnBrk="1" hangingPunct="1"/>
            <a:r>
              <a:rPr lang="en-US" altLang="en-US">
                <a:solidFill>
                  <a:schemeClr val="tx1"/>
                </a:solidFill>
              </a:rPr>
              <a:t>Determine hazards, monitoring and policies</a:t>
            </a:r>
          </a:p>
          <a:p>
            <a:pPr algn="l" eaLnBrk="1" hangingPunct="1"/>
            <a:endParaRPr lang="en-US" altLang="en-US">
              <a:solidFill>
                <a:schemeClr val="tx1"/>
              </a:solidFill>
            </a:endParaRPr>
          </a:p>
        </p:txBody>
      </p:sp>
      <p:sp>
        <p:nvSpPr>
          <p:cNvPr id="95236" name="Slide Number Placeholder 3">
            <a:extLst>
              <a:ext uri="{FF2B5EF4-FFF2-40B4-BE49-F238E27FC236}">
                <a16:creationId xmlns:a16="http://schemas.microsoft.com/office/drawing/2014/main" id="{9DC989DF-E07F-4AB4-980F-098A120B6857}"/>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F9DDE35A-9F5D-4D4E-8673-80BFCDCE55DE}" type="slidenum">
              <a:rPr lang="en-US" altLang="en-US" sz="1400">
                <a:solidFill>
                  <a:schemeClr val="bg1"/>
                </a:solidFill>
                <a:latin typeface="Verdana" panose="020B0604030504040204" pitchFamily="34" charset="0"/>
              </a:rPr>
              <a:pPr algn="ctr">
                <a:spcBef>
                  <a:spcPct val="0"/>
                </a:spcBef>
                <a:buFontTx/>
                <a:buNone/>
              </a:pPr>
              <a:t>44</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43A91A16-5F71-42C3-9AFB-4FF8AFA9A497}"/>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pic>
        <p:nvPicPr>
          <p:cNvPr id="95238" name="Picture 2" descr="C:\Users\stlane\Pictures\Work Alone\MOS_6907-300x300.jpg">
            <a:extLst>
              <a:ext uri="{FF2B5EF4-FFF2-40B4-BE49-F238E27FC236}">
                <a16:creationId xmlns:a16="http://schemas.microsoft.com/office/drawing/2014/main" id="{12A5B916-7E70-458E-85D1-F9CBFF3140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05000"/>
            <a:ext cx="428625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9" name="Picture 3" descr="C:\Users\stlane\Pictures\Work Alone\personnel-lifts-10-1.jpg">
            <a:extLst>
              <a:ext uri="{FF2B5EF4-FFF2-40B4-BE49-F238E27FC236}">
                <a16:creationId xmlns:a16="http://schemas.microsoft.com/office/drawing/2014/main" id="{6DBCF99B-BDAA-45FA-AD06-150EEBE4E9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7988" y="1914525"/>
            <a:ext cx="314325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A7329D0A-220B-4B62-831B-AEB43723C182}"/>
              </a:ext>
            </a:extLst>
          </p:cNvPr>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Create Plan/Policies</a:t>
            </a:r>
          </a:p>
        </p:txBody>
      </p:sp>
      <p:sp>
        <p:nvSpPr>
          <p:cNvPr id="97283" name="Subtitle 2">
            <a:extLst>
              <a:ext uri="{FF2B5EF4-FFF2-40B4-BE49-F238E27FC236}">
                <a16:creationId xmlns:a16="http://schemas.microsoft.com/office/drawing/2014/main" id="{21761F93-16B0-49B3-932E-22F2B60D9AD3}"/>
              </a:ext>
            </a:extLst>
          </p:cNvPr>
          <p:cNvSpPr>
            <a:spLocks noGrp="1"/>
          </p:cNvSpPr>
          <p:nvPr>
            <p:ph type="subTitle" idx="1"/>
          </p:nvPr>
        </p:nvSpPr>
        <p:spPr>
          <a:xfrm>
            <a:off x="652463" y="1143000"/>
            <a:ext cx="7924800" cy="4800600"/>
          </a:xfrm>
        </p:spPr>
        <p:txBody>
          <a:bodyPr/>
          <a:lstStyle/>
          <a:p>
            <a:pPr algn="l" eaLnBrk="1" hangingPunct="1"/>
            <a:r>
              <a:rPr lang="en-US" altLang="en-US">
                <a:solidFill>
                  <a:schemeClr val="tx1"/>
                </a:solidFill>
              </a:rPr>
              <a:t>Several good sources for building your program:</a:t>
            </a:r>
          </a:p>
        </p:txBody>
      </p:sp>
      <p:sp>
        <p:nvSpPr>
          <p:cNvPr id="97284" name="Slide Number Placeholder 3">
            <a:extLst>
              <a:ext uri="{FF2B5EF4-FFF2-40B4-BE49-F238E27FC236}">
                <a16:creationId xmlns:a16="http://schemas.microsoft.com/office/drawing/2014/main" id="{3919F739-3122-47BF-85B1-B890A4D62E1A}"/>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CC5269AF-5343-49D2-A567-D12861260780}" type="slidenum">
              <a:rPr lang="en-US" altLang="en-US" sz="1400">
                <a:solidFill>
                  <a:schemeClr val="bg1"/>
                </a:solidFill>
                <a:latin typeface="Verdana" panose="020B0604030504040204" pitchFamily="34" charset="0"/>
              </a:rPr>
              <a:pPr algn="ctr">
                <a:spcBef>
                  <a:spcPct val="0"/>
                </a:spcBef>
                <a:buFontTx/>
                <a:buNone/>
              </a:pPr>
              <a:t>45</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B70B0D71-8AF5-4677-AA9C-A5D303581645}"/>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pic>
        <p:nvPicPr>
          <p:cNvPr id="97286" name="Picture 2" descr="C:\Users\stlane\Pictures\Work Alone\OSHA_Guidelines_for_Preventing_Work_Place_Violence_for_Healthcare_and_Social_Service_Workers_1490608_std.jpg">
            <a:extLst>
              <a:ext uri="{FF2B5EF4-FFF2-40B4-BE49-F238E27FC236}">
                <a16:creationId xmlns:a16="http://schemas.microsoft.com/office/drawing/2014/main" id="{9FC0B55A-8936-4645-9D92-AFA7E31733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71650"/>
            <a:ext cx="3200400"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7" name="Picture 3" descr="C:\Users\stlane\Pictures\Work Alone\image.jpg">
            <a:extLst>
              <a:ext uri="{FF2B5EF4-FFF2-40B4-BE49-F238E27FC236}">
                <a16:creationId xmlns:a16="http://schemas.microsoft.com/office/drawing/2014/main" id="{6FDD11B4-8928-4FD1-AA52-E55548F9BB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812925"/>
            <a:ext cx="3419475"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581FB0F2-5382-4C23-A0B2-D9C1D9D6AE0C}"/>
              </a:ext>
            </a:extLst>
          </p:cNvPr>
          <p:cNvSpPr>
            <a:spLocks noGrp="1"/>
          </p:cNvSpPr>
          <p:nvPr>
            <p:ph type="ctrTitle"/>
          </p:nvPr>
        </p:nvSpPr>
        <p:spPr>
          <a:xfrm>
            <a:off x="457200" y="381000"/>
            <a:ext cx="5334000" cy="533400"/>
          </a:xfrm>
        </p:spPr>
        <p:txBody>
          <a:bodyPr/>
          <a:lstStyle/>
          <a:p>
            <a:pPr eaLnBrk="1" hangingPunct="1"/>
            <a:r>
              <a:rPr lang="en-US" altLang="en-US" sz="2500">
                <a:solidFill>
                  <a:schemeClr val="bg1"/>
                </a:solidFill>
                <a:latin typeface="Verdana" panose="020B0604030504040204" pitchFamily="34" charset="0"/>
              </a:rPr>
              <a:t>Determine Monitoring Intervals</a:t>
            </a:r>
          </a:p>
        </p:txBody>
      </p:sp>
      <p:sp>
        <p:nvSpPr>
          <p:cNvPr id="99331" name="Subtitle 2">
            <a:extLst>
              <a:ext uri="{FF2B5EF4-FFF2-40B4-BE49-F238E27FC236}">
                <a16:creationId xmlns:a16="http://schemas.microsoft.com/office/drawing/2014/main" id="{F4106EFC-7326-4D18-B8E7-FF4359F35786}"/>
              </a:ext>
            </a:extLst>
          </p:cNvPr>
          <p:cNvSpPr>
            <a:spLocks noGrp="1"/>
          </p:cNvSpPr>
          <p:nvPr>
            <p:ph type="subTitle" idx="1"/>
          </p:nvPr>
        </p:nvSpPr>
        <p:spPr>
          <a:xfrm>
            <a:off x="990600" y="1293813"/>
            <a:ext cx="7924800" cy="4800600"/>
          </a:xfrm>
        </p:spPr>
        <p:txBody>
          <a:bodyPr/>
          <a:lstStyle/>
          <a:p>
            <a:pPr algn="l" eaLnBrk="1" hangingPunct="1"/>
            <a:r>
              <a:rPr lang="en-US" altLang="en-US">
                <a:solidFill>
                  <a:schemeClr val="tx1"/>
                </a:solidFill>
              </a:rPr>
              <a:t>Determine method of monitoring.</a:t>
            </a:r>
          </a:p>
          <a:p>
            <a:pPr algn="l" eaLnBrk="1" hangingPunct="1"/>
            <a:r>
              <a:rPr lang="en-US" altLang="en-US">
                <a:solidFill>
                  <a:schemeClr val="tx1"/>
                </a:solidFill>
              </a:rPr>
              <a:t>Visual verification may be better than voice communication.</a:t>
            </a:r>
          </a:p>
        </p:txBody>
      </p:sp>
      <p:sp>
        <p:nvSpPr>
          <p:cNvPr id="99332" name="Slide Number Placeholder 3">
            <a:extLst>
              <a:ext uri="{FF2B5EF4-FFF2-40B4-BE49-F238E27FC236}">
                <a16:creationId xmlns:a16="http://schemas.microsoft.com/office/drawing/2014/main" id="{B711E903-B1F8-4466-AD58-8D271E269445}"/>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FEA79A2B-1869-4F70-A109-B8030C582971}" type="slidenum">
              <a:rPr lang="en-US" altLang="en-US" sz="1400">
                <a:solidFill>
                  <a:schemeClr val="bg1"/>
                </a:solidFill>
                <a:latin typeface="Verdana" panose="020B0604030504040204" pitchFamily="34" charset="0"/>
              </a:rPr>
              <a:pPr algn="ctr">
                <a:spcBef>
                  <a:spcPct val="0"/>
                </a:spcBef>
                <a:buFontTx/>
                <a:buNone/>
              </a:pPr>
              <a:t>46</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E5492C0C-700D-4E2E-B888-237162D1EC82}"/>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pic>
        <p:nvPicPr>
          <p:cNvPr id="99334" name="Picture 2" descr="C:\Users\stlane\Pictures\Work Alone\Bci-Security-Inc_342959_image.jpg">
            <a:extLst>
              <a:ext uri="{FF2B5EF4-FFF2-40B4-BE49-F238E27FC236}">
                <a16:creationId xmlns:a16="http://schemas.microsoft.com/office/drawing/2014/main" id="{E8E08991-7AEB-41DA-BDB2-30C07C07CF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971800"/>
            <a:ext cx="238125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5" name="Picture 3" descr="C:\Users\stlane\Pictures\Work Alone\RotatingDoor_w_PDA_Large-12.jpg">
            <a:extLst>
              <a:ext uri="{FF2B5EF4-FFF2-40B4-BE49-F238E27FC236}">
                <a16:creationId xmlns:a16="http://schemas.microsoft.com/office/drawing/2014/main" id="{7CF3FBAB-ED4B-4DCE-8289-384259C153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209925"/>
            <a:ext cx="428625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849E96C0-1EAA-448D-93C6-C157CE48D044}"/>
              </a:ext>
            </a:extLst>
          </p:cNvPr>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Plan Review and Update</a:t>
            </a:r>
          </a:p>
        </p:txBody>
      </p:sp>
      <p:sp>
        <p:nvSpPr>
          <p:cNvPr id="101379" name="Subtitle 2">
            <a:extLst>
              <a:ext uri="{FF2B5EF4-FFF2-40B4-BE49-F238E27FC236}">
                <a16:creationId xmlns:a16="http://schemas.microsoft.com/office/drawing/2014/main" id="{23CEE794-418E-4EA6-AFDD-18D4A764E0A6}"/>
              </a:ext>
            </a:extLst>
          </p:cNvPr>
          <p:cNvSpPr>
            <a:spLocks noGrp="1"/>
          </p:cNvSpPr>
          <p:nvPr>
            <p:ph type="subTitle" idx="1"/>
          </p:nvPr>
        </p:nvSpPr>
        <p:spPr>
          <a:xfrm>
            <a:off x="609600" y="1181100"/>
            <a:ext cx="7924800" cy="4800600"/>
          </a:xfrm>
        </p:spPr>
        <p:txBody>
          <a:bodyPr/>
          <a:lstStyle/>
          <a:p>
            <a:pPr marL="342900" indent="-342900" algn="l" eaLnBrk="1" hangingPunct="1">
              <a:buFont typeface="Wingdings" panose="05000000000000000000" pitchFamily="2" charset="2"/>
              <a:buChar char="§"/>
            </a:pPr>
            <a:r>
              <a:rPr lang="en-US" altLang="en-US">
                <a:solidFill>
                  <a:schemeClr val="tx1"/>
                </a:solidFill>
              </a:rPr>
              <a:t>Establish a plan/policy and review </a:t>
            </a:r>
          </a:p>
          <a:p>
            <a:pPr marL="342900" indent="-342900" algn="l" eaLnBrk="1" hangingPunct="1">
              <a:buFont typeface="Wingdings" panose="05000000000000000000" pitchFamily="2" charset="2"/>
              <a:buChar char="§"/>
            </a:pPr>
            <a:r>
              <a:rPr lang="en-US" altLang="en-US">
                <a:solidFill>
                  <a:schemeClr val="tx1"/>
                </a:solidFill>
              </a:rPr>
              <a:t>Update as necessary</a:t>
            </a:r>
          </a:p>
          <a:p>
            <a:pPr marL="342900" indent="-342900" algn="l" eaLnBrk="1" hangingPunct="1">
              <a:buFont typeface="Wingdings" panose="05000000000000000000" pitchFamily="2" charset="2"/>
              <a:buChar char="§"/>
            </a:pPr>
            <a:r>
              <a:rPr lang="en-US" altLang="en-US">
                <a:solidFill>
                  <a:schemeClr val="tx1"/>
                </a:solidFill>
              </a:rPr>
              <a:t>Train all personnel who will function within the plan</a:t>
            </a:r>
          </a:p>
        </p:txBody>
      </p:sp>
      <p:sp>
        <p:nvSpPr>
          <p:cNvPr id="101380" name="Slide Number Placeholder 3">
            <a:extLst>
              <a:ext uri="{FF2B5EF4-FFF2-40B4-BE49-F238E27FC236}">
                <a16:creationId xmlns:a16="http://schemas.microsoft.com/office/drawing/2014/main" id="{6B190388-1CDB-40D2-9A2D-EC8E3F889056}"/>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32E931A9-854A-4197-9FB5-BD603CF489A7}" type="slidenum">
              <a:rPr lang="en-US" altLang="en-US" sz="1400">
                <a:solidFill>
                  <a:schemeClr val="bg1"/>
                </a:solidFill>
                <a:latin typeface="Verdana" panose="020B0604030504040204" pitchFamily="34" charset="0"/>
              </a:rPr>
              <a:pPr algn="ctr">
                <a:spcBef>
                  <a:spcPct val="0"/>
                </a:spcBef>
                <a:buFontTx/>
                <a:buNone/>
              </a:pPr>
              <a:t>47</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2402FEC1-38CF-425E-933A-8563693CA0A5}"/>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pic>
        <p:nvPicPr>
          <p:cNvPr id="101382" name="Picture 2" descr="C:\Users\stlane\Pictures\Work Alone\100_0210.JPG">
            <a:extLst>
              <a:ext uri="{FF2B5EF4-FFF2-40B4-BE49-F238E27FC236}">
                <a16:creationId xmlns:a16="http://schemas.microsoft.com/office/drawing/2014/main" id="{523480AB-EC7C-4461-855D-D404096631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1242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3" name="Picture 3" descr="C:\Users\stlane\Pictures\Work Alone\safty.jpg">
            <a:extLst>
              <a:ext uri="{FF2B5EF4-FFF2-40B4-BE49-F238E27FC236}">
                <a16:creationId xmlns:a16="http://schemas.microsoft.com/office/drawing/2014/main" id="{E352BD47-609E-4508-946F-EA1052C30E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800350"/>
            <a:ext cx="381000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8598DD7A-F005-4FA1-9F7B-F14111561D15}"/>
              </a:ext>
            </a:extLst>
          </p:cNvPr>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Administer the Program</a:t>
            </a:r>
          </a:p>
        </p:txBody>
      </p:sp>
      <p:sp>
        <p:nvSpPr>
          <p:cNvPr id="103427" name="Subtitle 2">
            <a:extLst>
              <a:ext uri="{FF2B5EF4-FFF2-40B4-BE49-F238E27FC236}">
                <a16:creationId xmlns:a16="http://schemas.microsoft.com/office/drawing/2014/main" id="{B8B42410-939E-4ED4-BF98-427AECB27F7C}"/>
              </a:ext>
            </a:extLst>
          </p:cNvPr>
          <p:cNvSpPr>
            <a:spLocks noGrp="1"/>
          </p:cNvSpPr>
          <p:nvPr>
            <p:ph type="subTitle" idx="1"/>
          </p:nvPr>
        </p:nvSpPr>
        <p:spPr>
          <a:xfrm>
            <a:off x="457200" y="1143000"/>
            <a:ext cx="8229600" cy="5029200"/>
          </a:xfrm>
        </p:spPr>
        <p:txBody>
          <a:bodyPr/>
          <a:lstStyle/>
          <a:p>
            <a:pPr eaLnBrk="1" hangingPunct="1"/>
            <a:r>
              <a:rPr lang="en-US" altLang="en-US">
                <a:solidFill>
                  <a:srgbClr val="FF0000"/>
                </a:solidFill>
              </a:rPr>
              <a:t>Risk Management Model</a:t>
            </a:r>
          </a:p>
        </p:txBody>
      </p:sp>
      <p:sp>
        <p:nvSpPr>
          <p:cNvPr id="103428" name="Slide Number Placeholder 3">
            <a:extLst>
              <a:ext uri="{FF2B5EF4-FFF2-40B4-BE49-F238E27FC236}">
                <a16:creationId xmlns:a16="http://schemas.microsoft.com/office/drawing/2014/main" id="{3C0C0FC9-8811-4608-A416-B74560BB06E4}"/>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6EE8C1C6-2661-468D-91E1-BDA4E858D81B}" type="slidenum">
              <a:rPr lang="en-US" altLang="en-US" sz="1400">
                <a:solidFill>
                  <a:schemeClr val="bg1"/>
                </a:solidFill>
                <a:latin typeface="Verdana" panose="020B0604030504040204" pitchFamily="34" charset="0"/>
              </a:rPr>
              <a:pPr algn="ctr">
                <a:spcBef>
                  <a:spcPct val="0"/>
                </a:spcBef>
                <a:buFontTx/>
                <a:buNone/>
              </a:pPr>
              <a:t>48</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8D3408E2-D411-4702-AFD0-A603F947BC75}"/>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pic>
        <p:nvPicPr>
          <p:cNvPr id="103430" name="Picture 3" descr="C:\Users\stlane\Pictures\Work Alone\risk-management-8.jpg">
            <a:extLst>
              <a:ext uri="{FF2B5EF4-FFF2-40B4-BE49-F238E27FC236}">
                <a16:creationId xmlns:a16="http://schemas.microsoft.com/office/drawing/2014/main" id="{42428197-398C-42D4-B597-1DC55A4D0D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563688"/>
            <a:ext cx="5486400" cy="462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83BD7122-F83D-4D86-BF1A-387F417348BF}"/>
              </a:ext>
            </a:extLst>
          </p:cNvPr>
          <p:cNvSpPr>
            <a:spLocks noGrp="1"/>
          </p:cNvSpPr>
          <p:nvPr>
            <p:ph type="ctrTitle"/>
          </p:nvPr>
        </p:nvSpPr>
        <p:spPr>
          <a:xfrm>
            <a:off x="457200" y="381000"/>
            <a:ext cx="5334000" cy="533400"/>
          </a:xfrm>
        </p:spPr>
        <p:txBody>
          <a:bodyPr/>
          <a:lstStyle/>
          <a:p>
            <a:pPr eaLnBrk="1" hangingPunct="1"/>
            <a:r>
              <a:rPr lang="en-US" altLang="en-US" sz="2600">
                <a:solidFill>
                  <a:schemeClr val="bg1"/>
                </a:solidFill>
                <a:latin typeface="Verdana" panose="020B0604030504040204" pitchFamily="34" charset="0"/>
              </a:rPr>
              <a:t>Monitor Program Effectiveness</a:t>
            </a:r>
          </a:p>
        </p:txBody>
      </p:sp>
      <p:sp>
        <p:nvSpPr>
          <p:cNvPr id="105475" name="Subtitle 2">
            <a:extLst>
              <a:ext uri="{FF2B5EF4-FFF2-40B4-BE49-F238E27FC236}">
                <a16:creationId xmlns:a16="http://schemas.microsoft.com/office/drawing/2014/main" id="{AE04494E-2103-44E5-8D15-D347C8D08B01}"/>
              </a:ext>
            </a:extLst>
          </p:cNvPr>
          <p:cNvSpPr>
            <a:spLocks noGrp="1"/>
          </p:cNvSpPr>
          <p:nvPr>
            <p:ph type="subTitle" idx="1"/>
          </p:nvPr>
        </p:nvSpPr>
        <p:spPr>
          <a:xfrm>
            <a:off x="609600" y="1295400"/>
            <a:ext cx="7924800" cy="4800600"/>
          </a:xfrm>
        </p:spPr>
        <p:txBody>
          <a:bodyPr/>
          <a:lstStyle/>
          <a:p>
            <a:pPr algn="l" eaLnBrk="1" hangingPunct="1"/>
            <a:endParaRPr lang="en-US" altLang="en-US" sz="1800">
              <a:solidFill>
                <a:schemeClr val="tx1"/>
              </a:solidFill>
            </a:endParaRPr>
          </a:p>
          <a:p>
            <a:pPr algn="l" eaLnBrk="1" hangingPunct="1"/>
            <a:endParaRPr lang="en-US" altLang="en-US" sz="1800">
              <a:solidFill>
                <a:schemeClr val="tx1"/>
              </a:solidFill>
            </a:endParaRPr>
          </a:p>
          <a:p>
            <a:pPr algn="l" eaLnBrk="1" hangingPunct="1"/>
            <a:endParaRPr lang="en-US" altLang="en-US" sz="1800">
              <a:solidFill>
                <a:schemeClr val="tx1"/>
              </a:solidFill>
            </a:endParaRPr>
          </a:p>
          <a:p>
            <a:pPr algn="l" eaLnBrk="1" hangingPunct="1"/>
            <a:endParaRPr lang="en-US" altLang="en-US">
              <a:solidFill>
                <a:schemeClr val="tx1"/>
              </a:solidFill>
            </a:endParaRPr>
          </a:p>
          <a:p>
            <a:pPr algn="l" eaLnBrk="1" hangingPunct="1"/>
            <a:endParaRPr lang="en-US" altLang="en-US">
              <a:solidFill>
                <a:schemeClr val="tx1"/>
              </a:solidFill>
            </a:endParaRPr>
          </a:p>
        </p:txBody>
      </p:sp>
      <p:sp>
        <p:nvSpPr>
          <p:cNvPr id="105476" name="Slide Number Placeholder 3">
            <a:extLst>
              <a:ext uri="{FF2B5EF4-FFF2-40B4-BE49-F238E27FC236}">
                <a16:creationId xmlns:a16="http://schemas.microsoft.com/office/drawing/2014/main" id="{D10E93A6-685D-440C-897C-9EA2AB7BBEAE}"/>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6B6E6AC2-34F2-495D-8999-3F2BF394CEDB}" type="slidenum">
              <a:rPr lang="en-US" altLang="en-US" sz="1400">
                <a:solidFill>
                  <a:schemeClr val="bg1"/>
                </a:solidFill>
                <a:latin typeface="Verdana" panose="020B0604030504040204" pitchFamily="34" charset="0"/>
              </a:rPr>
              <a:pPr algn="ctr">
                <a:spcBef>
                  <a:spcPct val="0"/>
                </a:spcBef>
                <a:buFontTx/>
                <a:buNone/>
              </a:pPr>
              <a:t>49</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D3499BAE-98C2-4E7D-BE79-6354DFE17F41}"/>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pic>
        <p:nvPicPr>
          <p:cNvPr id="105478" name="Picture 2" descr="C:\Users\stlane\Pictures\Work Alone\airmonitoring.jpg">
            <a:extLst>
              <a:ext uri="{FF2B5EF4-FFF2-40B4-BE49-F238E27FC236}">
                <a16:creationId xmlns:a16="http://schemas.microsoft.com/office/drawing/2014/main" id="{D8C15C40-CE8A-4E8B-A6ED-23D098E00F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133600"/>
            <a:ext cx="4362450"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9" name="Picture 3" descr="C:\Users\stlane\Pictures\Work Alone\Safety-Audit-Checklist.jpg">
            <a:extLst>
              <a:ext uri="{FF2B5EF4-FFF2-40B4-BE49-F238E27FC236}">
                <a16:creationId xmlns:a16="http://schemas.microsoft.com/office/drawing/2014/main" id="{E456CD7D-124B-4E6E-95D8-2F312E2495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988" y="2355850"/>
            <a:ext cx="404812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281986B5-88CA-4B6D-B988-EA4C599E9730}"/>
              </a:ext>
            </a:extLst>
          </p:cNvPr>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Employees Who Work Alone</a:t>
            </a:r>
          </a:p>
        </p:txBody>
      </p:sp>
      <p:sp>
        <p:nvSpPr>
          <p:cNvPr id="15363" name="Subtitle 2">
            <a:extLst>
              <a:ext uri="{FF2B5EF4-FFF2-40B4-BE49-F238E27FC236}">
                <a16:creationId xmlns:a16="http://schemas.microsoft.com/office/drawing/2014/main" id="{2717ED09-129F-4573-9D53-047A24729C50}"/>
              </a:ext>
            </a:extLst>
          </p:cNvPr>
          <p:cNvSpPr>
            <a:spLocks noGrp="1"/>
          </p:cNvSpPr>
          <p:nvPr>
            <p:ph type="subTitle" idx="1"/>
          </p:nvPr>
        </p:nvSpPr>
        <p:spPr>
          <a:xfrm>
            <a:off x="609600" y="1295400"/>
            <a:ext cx="7924800" cy="4800600"/>
          </a:xfrm>
        </p:spPr>
        <p:txBody>
          <a:bodyPr/>
          <a:lstStyle/>
          <a:p>
            <a:pPr algn="l" eaLnBrk="1" hangingPunct="1"/>
            <a:r>
              <a:rPr lang="en-US" altLang="en-US">
                <a:solidFill>
                  <a:schemeClr val="tx1"/>
                </a:solidFill>
              </a:rPr>
              <a:t>Adopting the General Duty clause becomes a “best practice” using such plans and procedures to promote safety.</a:t>
            </a:r>
          </a:p>
        </p:txBody>
      </p:sp>
      <p:sp>
        <p:nvSpPr>
          <p:cNvPr id="15364" name="Slide Number Placeholder 3">
            <a:extLst>
              <a:ext uri="{FF2B5EF4-FFF2-40B4-BE49-F238E27FC236}">
                <a16:creationId xmlns:a16="http://schemas.microsoft.com/office/drawing/2014/main" id="{9884FDC4-1F94-41BF-9A86-7E23F0704B1F}"/>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DB92023F-EC40-4EE7-93F8-58733D1000EC}" type="slidenum">
              <a:rPr lang="en-US" altLang="en-US" sz="1400">
                <a:solidFill>
                  <a:schemeClr val="bg1"/>
                </a:solidFill>
                <a:latin typeface="Verdana" panose="020B0604030504040204" pitchFamily="34" charset="0"/>
              </a:rPr>
              <a:pPr algn="ctr">
                <a:spcBef>
                  <a:spcPct val="0"/>
                </a:spcBef>
                <a:buFontTx/>
                <a:buNone/>
              </a:pPr>
              <a:t>5</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C49EEC61-3256-4083-9F22-1139D41C3FF2}"/>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pic>
        <p:nvPicPr>
          <p:cNvPr id="15366" name="Picture 2" descr="C:\Users\stlane\Pictures\Work Alone\AYN2012_4931_1335272059270_visuel_best-practice.jpg">
            <a:extLst>
              <a:ext uri="{FF2B5EF4-FFF2-40B4-BE49-F238E27FC236}">
                <a16:creationId xmlns:a16="http://schemas.microsoft.com/office/drawing/2014/main" id="{DDB7D2E4-B8C0-4CEC-AD40-201DAD761C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342" r="8112" b="13023"/>
          <a:stretch>
            <a:fillRect/>
          </a:stretch>
        </p:blipFill>
        <p:spPr bwMode="auto">
          <a:xfrm>
            <a:off x="1116013" y="2895600"/>
            <a:ext cx="6821487"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a:extLst>
              <a:ext uri="{FF2B5EF4-FFF2-40B4-BE49-F238E27FC236}">
                <a16:creationId xmlns:a16="http://schemas.microsoft.com/office/drawing/2014/main" id="{D7E4FBEF-39F7-4245-AE73-0BA30CA122B1}"/>
              </a:ext>
            </a:extLst>
          </p:cNvPr>
          <p:cNvSpPr>
            <a:spLocks noGrp="1"/>
          </p:cNvSpPr>
          <p:nvPr>
            <p:ph type="ctrTitle"/>
          </p:nvPr>
        </p:nvSpPr>
        <p:spPr>
          <a:xfrm>
            <a:off x="457200" y="381000"/>
            <a:ext cx="5334000" cy="533400"/>
          </a:xfrm>
        </p:spPr>
        <p:txBody>
          <a:bodyPr/>
          <a:lstStyle/>
          <a:p>
            <a:pPr eaLnBrk="1" hangingPunct="1"/>
            <a:r>
              <a:rPr lang="en-US" altLang="en-US" sz="2600">
                <a:solidFill>
                  <a:schemeClr val="bg1"/>
                </a:solidFill>
                <a:latin typeface="Verdana" panose="020B0604030504040204" pitchFamily="34" charset="0"/>
              </a:rPr>
              <a:t>Working from Home Safely</a:t>
            </a:r>
          </a:p>
        </p:txBody>
      </p:sp>
      <p:sp>
        <p:nvSpPr>
          <p:cNvPr id="107523" name="Subtitle 2">
            <a:extLst>
              <a:ext uri="{FF2B5EF4-FFF2-40B4-BE49-F238E27FC236}">
                <a16:creationId xmlns:a16="http://schemas.microsoft.com/office/drawing/2014/main" id="{AF96C891-BD4C-45B2-9236-0484E8A30E49}"/>
              </a:ext>
            </a:extLst>
          </p:cNvPr>
          <p:cNvSpPr>
            <a:spLocks noGrp="1"/>
          </p:cNvSpPr>
          <p:nvPr>
            <p:ph type="subTitle" idx="1"/>
          </p:nvPr>
        </p:nvSpPr>
        <p:spPr>
          <a:xfrm>
            <a:off x="609600" y="1387475"/>
            <a:ext cx="7924800" cy="4495800"/>
          </a:xfrm>
        </p:spPr>
        <p:txBody>
          <a:bodyPr/>
          <a:lstStyle/>
          <a:p>
            <a:pPr marL="342900" indent="-342900" algn="l" eaLnBrk="1" hangingPunct="1">
              <a:buFont typeface="Wingdings" panose="05000000000000000000" pitchFamily="2" charset="2"/>
              <a:buChar char="§"/>
            </a:pPr>
            <a:r>
              <a:rPr lang="en-US" altLang="en-US">
                <a:solidFill>
                  <a:schemeClr val="tx1"/>
                </a:solidFill>
              </a:rPr>
              <a:t>Employees who work from home can face hazards that other employees may not face.</a:t>
            </a:r>
          </a:p>
          <a:p>
            <a:pPr marL="342900" indent="-342900" algn="l" eaLnBrk="1" hangingPunct="1">
              <a:buFont typeface="Wingdings" panose="05000000000000000000" pitchFamily="2" charset="2"/>
              <a:buChar char="§"/>
            </a:pPr>
            <a:r>
              <a:rPr lang="en-US" altLang="en-US">
                <a:solidFill>
                  <a:schemeClr val="tx1"/>
                </a:solidFill>
              </a:rPr>
              <a:t>One of these hazards being the individual may be working alone.</a:t>
            </a:r>
          </a:p>
          <a:p>
            <a:pPr marL="342900" indent="-342900" algn="l" eaLnBrk="1" hangingPunct="1">
              <a:buFont typeface="Wingdings" panose="05000000000000000000" pitchFamily="2" charset="2"/>
              <a:buChar char="§"/>
            </a:pPr>
            <a:r>
              <a:rPr lang="en-US" altLang="en-US">
                <a:solidFill>
                  <a:schemeClr val="tx1"/>
                </a:solidFill>
              </a:rPr>
              <a:t>It is important that those working from home understand they have a responsibility to ensure their environment is safe and hazard free.</a:t>
            </a:r>
          </a:p>
          <a:p>
            <a:pPr marL="342900" indent="-342900" algn="l" eaLnBrk="1" hangingPunct="1">
              <a:buFont typeface="Wingdings" panose="05000000000000000000" pitchFamily="2" charset="2"/>
              <a:buChar char="§"/>
            </a:pPr>
            <a:r>
              <a:rPr lang="en-US" altLang="en-US">
                <a:solidFill>
                  <a:schemeClr val="tx1"/>
                </a:solidFill>
              </a:rPr>
              <a:t>Employees who work from home should take into consideration the following hazards: fires, trips and falls, lighting, ergonomic issues, and home chemical storage.</a:t>
            </a:r>
          </a:p>
        </p:txBody>
      </p:sp>
      <p:sp>
        <p:nvSpPr>
          <p:cNvPr id="107524" name="Slide Number Placeholder 3">
            <a:extLst>
              <a:ext uri="{FF2B5EF4-FFF2-40B4-BE49-F238E27FC236}">
                <a16:creationId xmlns:a16="http://schemas.microsoft.com/office/drawing/2014/main" id="{584057A9-DFDD-4BAB-9D94-65D682B39431}"/>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CB37FD09-6474-4577-8F7C-60A24C65492E}" type="slidenum">
              <a:rPr lang="en-US" altLang="en-US" sz="1400">
                <a:solidFill>
                  <a:schemeClr val="bg1"/>
                </a:solidFill>
                <a:latin typeface="Verdana" panose="020B0604030504040204" pitchFamily="34" charset="0"/>
              </a:rPr>
              <a:pPr algn="ctr">
                <a:spcBef>
                  <a:spcPct val="0"/>
                </a:spcBef>
                <a:buFontTx/>
                <a:buNone/>
              </a:pPr>
              <a:t>50</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D3499BAE-98C2-4E7D-BE79-6354DFE17F41}"/>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a:extLst>
              <a:ext uri="{FF2B5EF4-FFF2-40B4-BE49-F238E27FC236}">
                <a16:creationId xmlns:a16="http://schemas.microsoft.com/office/drawing/2014/main" id="{B504ED5D-FA53-42EC-83EE-228B60AAE41D}"/>
              </a:ext>
            </a:extLst>
          </p:cNvPr>
          <p:cNvSpPr>
            <a:spLocks noGrp="1"/>
          </p:cNvSpPr>
          <p:nvPr>
            <p:ph type="ctrTitle"/>
          </p:nvPr>
        </p:nvSpPr>
        <p:spPr>
          <a:xfrm>
            <a:off x="457200" y="381000"/>
            <a:ext cx="5334000" cy="533400"/>
          </a:xfrm>
        </p:spPr>
        <p:txBody>
          <a:bodyPr/>
          <a:lstStyle/>
          <a:p>
            <a:pPr eaLnBrk="1" hangingPunct="1"/>
            <a:r>
              <a:rPr lang="en-US" altLang="en-US" sz="2100">
                <a:solidFill>
                  <a:schemeClr val="bg1"/>
                </a:solidFill>
                <a:latin typeface="Verdana" panose="020B0604030504040204" pitchFamily="34" charset="0"/>
              </a:rPr>
              <a:t>Working from Home Safely-General</a:t>
            </a:r>
          </a:p>
        </p:txBody>
      </p:sp>
      <p:sp>
        <p:nvSpPr>
          <p:cNvPr id="101379" name="Subtitle 2">
            <a:extLst>
              <a:ext uri="{FF2B5EF4-FFF2-40B4-BE49-F238E27FC236}">
                <a16:creationId xmlns:a16="http://schemas.microsoft.com/office/drawing/2014/main" id="{070EC0C8-223B-43BD-BF50-511972D780D7}"/>
              </a:ext>
            </a:extLst>
          </p:cNvPr>
          <p:cNvSpPr>
            <a:spLocks noGrp="1"/>
          </p:cNvSpPr>
          <p:nvPr>
            <p:ph type="subTitle" idx="1"/>
          </p:nvPr>
        </p:nvSpPr>
        <p:spPr>
          <a:xfrm>
            <a:off x="750888" y="1219200"/>
            <a:ext cx="7924800" cy="4495800"/>
          </a:xfrm>
        </p:spPr>
        <p:txBody>
          <a:bodyPr/>
          <a:lstStyle/>
          <a:p>
            <a:pPr algn="l" eaLnBrk="1" hangingPunct="1">
              <a:defRPr/>
            </a:pPr>
            <a:r>
              <a:rPr lang="en-US" altLang="en-US" dirty="0">
                <a:solidFill>
                  <a:schemeClr val="tx1"/>
                </a:solidFill>
              </a:rPr>
              <a:t>When working from home consider the following:</a:t>
            </a:r>
          </a:p>
          <a:p>
            <a:pPr marL="342900" indent="-342900" algn="l" eaLnBrk="1" hangingPunct="1">
              <a:buFont typeface="Wingdings" panose="05000000000000000000" pitchFamily="2" charset="2"/>
              <a:buChar char="§"/>
              <a:defRPr/>
            </a:pPr>
            <a:r>
              <a:rPr lang="en-US" altLang="en-US" dirty="0">
                <a:solidFill>
                  <a:schemeClr val="tx1"/>
                </a:solidFill>
              </a:rPr>
              <a:t>Is the workplace away from noise, distractions and devoted to the employee’s work needs?</a:t>
            </a:r>
          </a:p>
          <a:p>
            <a:pPr marL="342900" indent="-342900" algn="l" eaLnBrk="1" hangingPunct="1">
              <a:buFont typeface="Wingdings" panose="05000000000000000000" pitchFamily="2" charset="2"/>
              <a:buChar char="§"/>
              <a:defRPr/>
            </a:pPr>
            <a:r>
              <a:rPr lang="en-US" altLang="en-US" dirty="0">
                <a:solidFill>
                  <a:schemeClr val="tx1"/>
                </a:solidFill>
              </a:rPr>
              <a:t>Does the workspace accommodate a workstation, equipment and related material?</a:t>
            </a:r>
          </a:p>
          <a:p>
            <a:pPr marL="342900" indent="-342900" algn="l" eaLnBrk="1" hangingPunct="1">
              <a:buFont typeface="Wingdings" panose="05000000000000000000" pitchFamily="2" charset="2"/>
              <a:buChar char="§"/>
              <a:defRPr/>
            </a:pPr>
            <a:r>
              <a:rPr lang="en-US" altLang="en-US" dirty="0">
                <a:solidFill>
                  <a:schemeClr val="tx1"/>
                </a:solidFill>
              </a:rPr>
              <a:t>Are file drawers heavy and can they open into walkways?</a:t>
            </a:r>
          </a:p>
          <a:p>
            <a:pPr marL="342900" indent="-342900" algn="l" eaLnBrk="1" hangingPunct="1">
              <a:buFont typeface="Wingdings" panose="05000000000000000000" pitchFamily="2" charset="2"/>
              <a:buChar char="§"/>
              <a:defRPr/>
            </a:pPr>
            <a:r>
              <a:rPr lang="en-US" altLang="en-US" dirty="0">
                <a:solidFill>
                  <a:schemeClr val="tx1"/>
                </a:solidFill>
              </a:rPr>
              <a:t>Is temperature, ventilation and lighting adequate?</a:t>
            </a:r>
          </a:p>
          <a:p>
            <a:pPr marL="342900" indent="-342900" algn="l" eaLnBrk="1" hangingPunct="1">
              <a:buFont typeface="Wingdings" panose="05000000000000000000" pitchFamily="2" charset="2"/>
              <a:buChar char="§"/>
              <a:defRPr/>
            </a:pPr>
            <a:r>
              <a:rPr lang="en-US" altLang="en-US" dirty="0">
                <a:solidFill>
                  <a:schemeClr val="tx1"/>
                </a:solidFill>
              </a:rPr>
              <a:t>Is there a reliable method of communication with emergency services or the employer (landline phone or cell phone)?</a:t>
            </a:r>
          </a:p>
        </p:txBody>
      </p:sp>
      <p:sp>
        <p:nvSpPr>
          <p:cNvPr id="109572" name="Slide Number Placeholder 3">
            <a:extLst>
              <a:ext uri="{FF2B5EF4-FFF2-40B4-BE49-F238E27FC236}">
                <a16:creationId xmlns:a16="http://schemas.microsoft.com/office/drawing/2014/main" id="{78660E62-D3E1-43AB-AC17-CAD13E9F31A9}"/>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2E4E3B28-AE09-4BEA-BB76-6F1ED2D631BA}" type="slidenum">
              <a:rPr lang="en-US" altLang="en-US" sz="1400">
                <a:solidFill>
                  <a:schemeClr val="bg1"/>
                </a:solidFill>
                <a:latin typeface="Verdana" panose="020B0604030504040204" pitchFamily="34" charset="0"/>
              </a:rPr>
              <a:pPr algn="ctr">
                <a:spcBef>
                  <a:spcPct val="0"/>
                </a:spcBef>
                <a:buFontTx/>
                <a:buNone/>
              </a:pPr>
              <a:t>51</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D3499BAE-98C2-4E7D-BE79-6354DFE17F41}"/>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137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13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137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137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13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a:extLst>
              <a:ext uri="{FF2B5EF4-FFF2-40B4-BE49-F238E27FC236}">
                <a16:creationId xmlns:a16="http://schemas.microsoft.com/office/drawing/2014/main" id="{4E6B367E-D114-4344-AC35-9778F8097BBC}"/>
              </a:ext>
            </a:extLst>
          </p:cNvPr>
          <p:cNvSpPr>
            <a:spLocks noGrp="1"/>
          </p:cNvSpPr>
          <p:nvPr>
            <p:ph type="ctrTitle"/>
          </p:nvPr>
        </p:nvSpPr>
        <p:spPr>
          <a:xfrm>
            <a:off x="457200" y="381000"/>
            <a:ext cx="5334000" cy="533400"/>
          </a:xfrm>
        </p:spPr>
        <p:txBody>
          <a:bodyPr/>
          <a:lstStyle/>
          <a:p>
            <a:pPr eaLnBrk="1" hangingPunct="1"/>
            <a:r>
              <a:rPr lang="en-US" altLang="en-US" sz="2000">
                <a:solidFill>
                  <a:schemeClr val="bg1"/>
                </a:solidFill>
                <a:latin typeface="Verdana" panose="020B0604030504040204" pitchFamily="34" charset="0"/>
              </a:rPr>
              <a:t>Working from Home Safely-Slips &amp; Falls  </a:t>
            </a:r>
          </a:p>
        </p:txBody>
      </p:sp>
      <p:sp>
        <p:nvSpPr>
          <p:cNvPr id="101379" name="Subtitle 2">
            <a:extLst>
              <a:ext uri="{FF2B5EF4-FFF2-40B4-BE49-F238E27FC236}">
                <a16:creationId xmlns:a16="http://schemas.microsoft.com/office/drawing/2014/main" id="{070EC0C8-223B-43BD-BF50-511972D780D7}"/>
              </a:ext>
            </a:extLst>
          </p:cNvPr>
          <p:cNvSpPr>
            <a:spLocks noGrp="1"/>
          </p:cNvSpPr>
          <p:nvPr>
            <p:ph type="subTitle" idx="1"/>
          </p:nvPr>
        </p:nvSpPr>
        <p:spPr>
          <a:xfrm>
            <a:off x="457200" y="1219200"/>
            <a:ext cx="8218488" cy="5137150"/>
          </a:xfrm>
        </p:spPr>
        <p:txBody>
          <a:bodyPr/>
          <a:lstStyle/>
          <a:p>
            <a:pPr algn="l" eaLnBrk="1" hangingPunct="1">
              <a:defRPr/>
            </a:pPr>
            <a:r>
              <a:rPr lang="en-US" altLang="en-US" sz="2200" dirty="0">
                <a:solidFill>
                  <a:schemeClr val="tx1"/>
                </a:solidFill>
              </a:rPr>
              <a:t>Falls in the home injure and kill people each year:</a:t>
            </a:r>
          </a:p>
          <a:p>
            <a:pPr marL="342900" indent="-342900" algn="l" eaLnBrk="1" hangingPunct="1">
              <a:buFont typeface="Wingdings" panose="05000000000000000000" pitchFamily="2" charset="2"/>
              <a:buChar char="§"/>
              <a:defRPr/>
            </a:pPr>
            <a:r>
              <a:rPr lang="en-US" altLang="en-US" sz="2200" dirty="0">
                <a:solidFill>
                  <a:schemeClr val="tx1"/>
                </a:solidFill>
              </a:rPr>
              <a:t>Are floors clear and free from hazards?</a:t>
            </a:r>
          </a:p>
          <a:p>
            <a:pPr marL="342900" indent="-342900" algn="l" eaLnBrk="1" hangingPunct="1">
              <a:buFont typeface="Wingdings" panose="05000000000000000000" pitchFamily="2" charset="2"/>
              <a:buChar char="§"/>
              <a:defRPr/>
            </a:pPr>
            <a:r>
              <a:rPr lang="en-US" altLang="en-US" sz="2200" dirty="0">
                <a:solidFill>
                  <a:schemeClr val="tx1"/>
                </a:solidFill>
              </a:rPr>
              <a:t>Are phone lines and electrical cords secured under a desk or along a wall?</a:t>
            </a:r>
          </a:p>
          <a:p>
            <a:pPr marL="342900" indent="-342900" algn="l" eaLnBrk="1" hangingPunct="1">
              <a:buFont typeface="Wingdings" panose="05000000000000000000" pitchFamily="2" charset="2"/>
              <a:buChar char="§"/>
              <a:defRPr/>
            </a:pPr>
            <a:r>
              <a:rPr lang="en-US" altLang="en-US" sz="2200" dirty="0">
                <a:solidFill>
                  <a:schemeClr val="tx1"/>
                </a:solidFill>
              </a:rPr>
              <a:t>Are all stairs equipped with a handrail?</a:t>
            </a:r>
          </a:p>
          <a:p>
            <a:pPr marL="342900" indent="-342900" algn="l" eaLnBrk="1" hangingPunct="1">
              <a:buFont typeface="Wingdings" panose="05000000000000000000" pitchFamily="2" charset="2"/>
              <a:buChar char="§"/>
              <a:defRPr/>
            </a:pPr>
            <a:r>
              <a:rPr lang="en-US" altLang="en-US" sz="2200" dirty="0">
                <a:solidFill>
                  <a:schemeClr val="tx1"/>
                </a:solidFill>
              </a:rPr>
              <a:t>Are carpets/area rugs secured to the floor and free of frayed or worn seems?</a:t>
            </a:r>
          </a:p>
          <a:p>
            <a:pPr marL="342900" indent="-342900" algn="l" eaLnBrk="1" hangingPunct="1">
              <a:buFont typeface="Wingdings" panose="05000000000000000000" pitchFamily="2" charset="2"/>
              <a:buChar char="§"/>
              <a:defRPr/>
            </a:pPr>
            <a:r>
              <a:rPr lang="en-US" altLang="en-US" sz="2200" dirty="0">
                <a:solidFill>
                  <a:schemeClr val="tx1"/>
                </a:solidFill>
              </a:rPr>
              <a:t>Are loose fitting clothes being worn which can contribute to a trip and fall?</a:t>
            </a:r>
          </a:p>
          <a:p>
            <a:pPr marL="342900" indent="-342900" algn="l" eaLnBrk="1" hangingPunct="1">
              <a:buFont typeface="Wingdings" panose="05000000000000000000" pitchFamily="2" charset="2"/>
              <a:buChar char="§"/>
              <a:defRPr/>
            </a:pPr>
            <a:r>
              <a:rPr lang="en-US" altLang="en-US" sz="2200" dirty="0">
                <a:solidFill>
                  <a:schemeClr val="tx1"/>
                </a:solidFill>
              </a:rPr>
              <a:t>Is lighting adequate to ensure there are no areas that are very dark or difficult to see within?</a:t>
            </a:r>
          </a:p>
          <a:p>
            <a:pPr marL="342900" indent="-342900" algn="l" eaLnBrk="1" hangingPunct="1">
              <a:buFont typeface="Wingdings" panose="05000000000000000000" pitchFamily="2" charset="2"/>
              <a:buChar char="§"/>
              <a:defRPr/>
            </a:pPr>
            <a:r>
              <a:rPr lang="en-US" altLang="en-US" sz="2200" dirty="0">
                <a:solidFill>
                  <a:schemeClr val="tx1"/>
                </a:solidFill>
              </a:rPr>
              <a:t>Are shoes being worn? Socks can present a slip hazard.</a:t>
            </a:r>
          </a:p>
        </p:txBody>
      </p:sp>
      <p:sp>
        <p:nvSpPr>
          <p:cNvPr id="111620" name="Slide Number Placeholder 3">
            <a:extLst>
              <a:ext uri="{FF2B5EF4-FFF2-40B4-BE49-F238E27FC236}">
                <a16:creationId xmlns:a16="http://schemas.microsoft.com/office/drawing/2014/main" id="{D0455C0E-C759-4094-98E7-6DA16A4C52A3}"/>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5FEB833C-CCCF-4781-8033-B348B7B24FE8}" type="slidenum">
              <a:rPr lang="en-US" altLang="en-US" sz="1400">
                <a:solidFill>
                  <a:schemeClr val="bg1"/>
                </a:solidFill>
                <a:latin typeface="Verdana" panose="020B0604030504040204" pitchFamily="34" charset="0"/>
              </a:rPr>
              <a:pPr algn="ctr">
                <a:spcBef>
                  <a:spcPct val="0"/>
                </a:spcBef>
                <a:buFontTx/>
                <a:buNone/>
              </a:pPr>
              <a:t>52</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D3499BAE-98C2-4E7D-BE79-6354DFE17F41}"/>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34AD14A9-658B-4B32-ACE1-AA014F3F95FB}"/>
              </a:ext>
            </a:extLst>
          </p:cNvPr>
          <p:cNvSpPr>
            <a:spLocks noGrp="1"/>
          </p:cNvSpPr>
          <p:nvPr>
            <p:ph type="ctrTitle"/>
          </p:nvPr>
        </p:nvSpPr>
        <p:spPr>
          <a:xfrm>
            <a:off x="457200" y="381000"/>
            <a:ext cx="5334000" cy="533400"/>
          </a:xfrm>
        </p:spPr>
        <p:txBody>
          <a:bodyPr/>
          <a:lstStyle/>
          <a:p>
            <a:pPr eaLnBrk="1" hangingPunct="1"/>
            <a:r>
              <a:rPr lang="en-US" altLang="en-US" sz="1800">
                <a:solidFill>
                  <a:schemeClr val="bg1"/>
                </a:solidFill>
                <a:latin typeface="Verdana" panose="020B0604030504040204" pitchFamily="34" charset="0"/>
              </a:rPr>
              <a:t>Working from Home Safely-Electrical Safety  </a:t>
            </a:r>
          </a:p>
        </p:txBody>
      </p:sp>
      <p:sp>
        <p:nvSpPr>
          <p:cNvPr id="101379" name="Subtitle 2">
            <a:extLst>
              <a:ext uri="{FF2B5EF4-FFF2-40B4-BE49-F238E27FC236}">
                <a16:creationId xmlns:a16="http://schemas.microsoft.com/office/drawing/2014/main" id="{070EC0C8-223B-43BD-BF50-511972D780D7}"/>
              </a:ext>
            </a:extLst>
          </p:cNvPr>
          <p:cNvSpPr>
            <a:spLocks noGrp="1"/>
          </p:cNvSpPr>
          <p:nvPr>
            <p:ph type="subTitle" idx="1"/>
          </p:nvPr>
        </p:nvSpPr>
        <p:spPr>
          <a:xfrm>
            <a:off x="468313" y="1219200"/>
            <a:ext cx="8218487" cy="5137150"/>
          </a:xfrm>
        </p:spPr>
        <p:txBody>
          <a:bodyPr/>
          <a:lstStyle/>
          <a:p>
            <a:pPr algn="l" eaLnBrk="1" hangingPunct="1">
              <a:defRPr/>
            </a:pPr>
            <a:r>
              <a:rPr lang="en-US" altLang="en-US" sz="2200" dirty="0">
                <a:solidFill>
                  <a:schemeClr val="tx1"/>
                </a:solidFill>
              </a:rPr>
              <a:t>Even 110 volts can serious injure or kill:</a:t>
            </a:r>
          </a:p>
          <a:p>
            <a:pPr marL="342900" indent="-342900" algn="l">
              <a:buFont typeface="Wingdings" panose="05000000000000000000" pitchFamily="2" charset="2"/>
              <a:buChar char="§"/>
              <a:defRPr/>
            </a:pPr>
            <a:r>
              <a:rPr lang="en-US" sz="2200" dirty="0">
                <a:solidFill>
                  <a:schemeClr val="tx1"/>
                </a:solidFill>
              </a:rPr>
              <a:t>Check electric cords often for damage. Have damaged cords repaired right away. Worn cords can cause shock, short circuit or fire.</a:t>
            </a:r>
          </a:p>
          <a:p>
            <a:pPr marL="342900" indent="-342900" algn="l">
              <a:buFont typeface="Wingdings" panose="05000000000000000000" pitchFamily="2" charset="2"/>
              <a:buChar char="§"/>
              <a:defRPr/>
            </a:pPr>
            <a:r>
              <a:rPr lang="en-US" sz="2200" dirty="0">
                <a:solidFill>
                  <a:schemeClr val="tx1"/>
                </a:solidFill>
              </a:rPr>
              <a:t>Pull the plastic housing of the electric plug to take it out of the wall socket; never pull on the cord.</a:t>
            </a:r>
          </a:p>
          <a:p>
            <a:pPr marL="342900" indent="-342900" algn="l">
              <a:buFont typeface="Wingdings" panose="05000000000000000000" pitchFamily="2" charset="2"/>
              <a:buChar char="§"/>
              <a:defRPr/>
            </a:pPr>
            <a:r>
              <a:rPr lang="en-US" sz="2200" dirty="0">
                <a:solidFill>
                  <a:schemeClr val="tx1"/>
                </a:solidFill>
              </a:rPr>
              <a:t>Do not overload electric outlets with too many items plugged in at once.</a:t>
            </a:r>
          </a:p>
          <a:p>
            <a:pPr marL="342900" indent="-342900" algn="l">
              <a:buFont typeface="Wingdings" panose="05000000000000000000" pitchFamily="2" charset="2"/>
              <a:buChar char="§"/>
              <a:defRPr/>
            </a:pPr>
            <a:r>
              <a:rPr lang="en-US" sz="2200" dirty="0">
                <a:solidFill>
                  <a:schemeClr val="tx1"/>
                </a:solidFill>
              </a:rPr>
              <a:t>Water and electricity do not mix. Do not operate electric appliances such as radios or hair dryers near   a bathtub or sink full of water.</a:t>
            </a:r>
          </a:p>
          <a:p>
            <a:pPr marL="342900" indent="-342900" algn="l">
              <a:buFont typeface="Wingdings" panose="05000000000000000000" pitchFamily="2" charset="2"/>
              <a:buChar char="§"/>
              <a:defRPr/>
            </a:pPr>
            <a:r>
              <a:rPr lang="en-US" sz="2200" dirty="0">
                <a:solidFill>
                  <a:schemeClr val="tx1"/>
                </a:solidFill>
              </a:rPr>
              <a:t>Never stick your fingers, toys or anything except electric plugs into electric outlets.</a:t>
            </a:r>
          </a:p>
          <a:p>
            <a:pPr algn="l" eaLnBrk="1" hangingPunct="1">
              <a:defRPr/>
            </a:pPr>
            <a:endParaRPr lang="en-US" altLang="en-US" sz="2200" dirty="0">
              <a:solidFill>
                <a:schemeClr val="tx1"/>
              </a:solidFill>
            </a:endParaRPr>
          </a:p>
        </p:txBody>
      </p:sp>
      <p:sp>
        <p:nvSpPr>
          <p:cNvPr id="113668" name="Slide Number Placeholder 3">
            <a:extLst>
              <a:ext uri="{FF2B5EF4-FFF2-40B4-BE49-F238E27FC236}">
                <a16:creationId xmlns:a16="http://schemas.microsoft.com/office/drawing/2014/main" id="{75A5CED0-87A1-4C44-A9C0-D5484A0207A4}"/>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9C5368A1-B95E-4315-96BE-9EED09DB49FC}" type="slidenum">
              <a:rPr lang="en-US" altLang="en-US" sz="1400">
                <a:solidFill>
                  <a:schemeClr val="bg1"/>
                </a:solidFill>
                <a:latin typeface="Verdana" panose="020B0604030504040204" pitchFamily="34" charset="0"/>
              </a:rPr>
              <a:pPr algn="ctr">
                <a:spcBef>
                  <a:spcPct val="0"/>
                </a:spcBef>
                <a:buFontTx/>
                <a:buNone/>
              </a:pPr>
              <a:t>53</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D3499BAE-98C2-4E7D-BE79-6354DFE17F41}"/>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a:extLst>
              <a:ext uri="{FF2B5EF4-FFF2-40B4-BE49-F238E27FC236}">
                <a16:creationId xmlns:a16="http://schemas.microsoft.com/office/drawing/2014/main" id="{9B3F73E6-5142-4BE9-9276-03F421C4F8BC}"/>
              </a:ext>
            </a:extLst>
          </p:cNvPr>
          <p:cNvSpPr>
            <a:spLocks noGrp="1"/>
          </p:cNvSpPr>
          <p:nvPr>
            <p:ph type="ctrTitle"/>
          </p:nvPr>
        </p:nvSpPr>
        <p:spPr>
          <a:xfrm>
            <a:off x="457200" y="381000"/>
            <a:ext cx="5334000" cy="533400"/>
          </a:xfrm>
        </p:spPr>
        <p:txBody>
          <a:bodyPr/>
          <a:lstStyle/>
          <a:p>
            <a:pPr eaLnBrk="1" hangingPunct="1"/>
            <a:r>
              <a:rPr lang="en-US" altLang="en-US" sz="1800">
                <a:solidFill>
                  <a:schemeClr val="bg1"/>
                </a:solidFill>
                <a:latin typeface="Verdana" panose="020B0604030504040204" pitchFamily="34" charset="0"/>
              </a:rPr>
              <a:t>Working from Home Safely-Electrical Safety  </a:t>
            </a:r>
          </a:p>
        </p:txBody>
      </p:sp>
      <p:sp>
        <p:nvSpPr>
          <p:cNvPr id="115715" name="Subtitle 2">
            <a:extLst>
              <a:ext uri="{FF2B5EF4-FFF2-40B4-BE49-F238E27FC236}">
                <a16:creationId xmlns:a16="http://schemas.microsoft.com/office/drawing/2014/main" id="{D8425EA1-0BF6-4577-834D-210D225310A8}"/>
              </a:ext>
            </a:extLst>
          </p:cNvPr>
          <p:cNvSpPr>
            <a:spLocks noGrp="1"/>
          </p:cNvSpPr>
          <p:nvPr>
            <p:ph type="subTitle" idx="1"/>
          </p:nvPr>
        </p:nvSpPr>
        <p:spPr>
          <a:xfrm>
            <a:off x="690563" y="1149350"/>
            <a:ext cx="8220075" cy="3962400"/>
          </a:xfrm>
        </p:spPr>
        <p:txBody>
          <a:bodyPr/>
          <a:lstStyle/>
          <a:p>
            <a:pPr marL="342900" indent="-342900" algn="l" eaLnBrk="1" hangingPunct="1">
              <a:buFont typeface="Wingdings" panose="05000000000000000000" pitchFamily="2" charset="2"/>
              <a:buChar char="§"/>
            </a:pPr>
            <a:r>
              <a:rPr lang="en-US" altLang="en-US">
                <a:solidFill>
                  <a:schemeClr val="tx1"/>
                </a:solidFill>
              </a:rPr>
              <a:t>Are sufficient electrical outlets accessible?</a:t>
            </a:r>
          </a:p>
          <a:p>
            <a:pPr marL="342900" indent="-342900" algn="l" eaLnBrk="1" hangingPunct="1">
              <a:buFont typeface="Wingdings" panose="05000000000000000000" pitchFamily="2" charset="2"/>
              <a:buChar char="§"/>
            </a:pPr>
            <a:endParaRPr lang="en-US" altLang="en-US">
              <a:solidFill>
                <a:schemeClr val="tx1"/>
              </a:solidFill>
            </a:endParaRPr>
          </a:p>
          <a:p>
            <a:pPr marL="342900" indent="-342900" algn="l" eaLnBrk="1" hangingPunct="1">
              <a:buFont typeface="Wingdings" panose="05000000000000000000" pitchFamily="2" charset="2"/>
              <a:buChar char="§"/>
            </a:pPr>
            <a:r>
              <a:rPr lang="en-US" altLang="en-US">
                <a:solidFill>
                  <a:schemeClr val="tx1"/>
                </a:solidFill>
              </a:rPr>
              <a:t>Is computer equipment plugged into a surge protector?</a:t>
            </a:r>
          </a:p>
          <a:p>
            <a:pPr marL="342900" indent="-342900" algn="l" eaLnBrk="1" hangingPunct="1">
              <a:buFont typeface="Wingdings" panose="05000000000000000000" pitchFamily="2" charset="2"/>
              <a:buChar char="§"/>
            </a:pPr>
            <a:endParaRPr lang="en-US" altLang="en-US">
              <a:solidFill>
                <a:schemeClr val="tx1"/>
              </a:solidFill>
            </a:endParaRPr>
          </a:p>
          <a:p>
            <a:pPr marL="342900" indent="-342900" algn="l" eaLnBrk="1" hangingPunct="1">
              <a:buFont typeface="Wingdings" panose="05000000000000000000" pitchFamily="2" charset="2"/>
              <a:buChar char="§"/>
            </a:pPr>
            <a:r>
              <a:rPr lang="en-US" altLang="en-US">
                <a:solidFill>
                  <a:schemeClr val="tx1"/>
                </a:solidFill>
              </a:rPr>
              <a:t>Is equipment turned off when not in use?</a:t>
            </a:r>
          </a:p>
        </p:txBody>
      </p:sp>
      <p:sp>
        <p:nvSpPr>
          <p:cNvPr id="115716" name="Slide Number Placeholder 3">
            <a:extLst>
              <a:ext uri="{FF2B5EF4-FFF2-40B4-BE49-F238E27FC236}">
                <a16:creationId xmlns:a16="http://schemas.microsoft.com/office/drawing/2014/main" id="{82176098-DED7-4393-B86C-E730178CA121}"/>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AA35343F-AD74-4AC0-A10C-8A17D7781EEC}" type="slidenum">
              <a:rPr lang="en-US" altLang="en-US" sz="1400">
                <a:solidFill>
                  <a:schemeClr val="bg1"/>
                </a:solidFill>
                <a:latin typeface="Verdana" panose="020B0604030504040204" pitchFamily="34" charset="0"/>
              </a:rPr>
              <a:pPr algn="ctr">
                <a:spcBef>
                  <a:spcPct val="0"/>
                </a:spcBef>
                <a:buFontTx/>
                <a:buNone/>
              </a:pPr>
              <a:t>54</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D3499BAE-98C2-4E7D-BE79-6354DFE17F41}"/>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pic>
        <p:nvPicPr>
          <p:cNvPr id="115718" name="Picture 1">
            <a:extLst>
              <a:ext uri="{FF2B5EF4-FFF2-40B4-BE49-F238E27FC236}">
                <a16:creationId xmlns:a16="http://schemas.microsoft.com/office/drawing/2014/main" id="{12CA882C-6A56-4EE0-AC75-813B099AD2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030663"/>
            <a:ext cx="3238500"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a:extLst>
              <a:ext uri="{FF2B5EF4-FFF2-40B4-BE49-F238E27FC236}">
                <a16:creationId xmlns:a16="http://schemas.microsoft.com/office/drawing/2014/main" id="{B5B45313-0F54-4B60-903C-18FB0F6CDE28}"/>
              </a:ext>
            </a:extLst>
          </p:cNvPr>
          <p:cNvSpPr>
            <a:spLocks noGrp="1"/>
          </p:cNvSpPr>
          <p:nvPr>
            <p:ph type="ctrTitle"/>
          </p:nvPr>
        </p:nvSpPr>
        <p:spPr>
          <a:xfrm>
            <a:off x="457200" y="381000"/>
            <a:ext cx="5334000" cy="533400"/>
          </a:xfrm>
        </p:spPr>
        <p:txBody>
          <a:bodyPr/>
          <a:lstStyle/>
          <a:p>
            <a:pPr eaLnBrk="1" hangingPunct="1"/>
            <a:r>
              <a:rPr lang="en-US" altLang="en-US" sz="1800">
                <a:solidFill>
                  <a:schemeClr val="bg1"/>
                </a:solidFill>
                <a:latin typeface="Verdana" panose="020B0604030504040204" pitchFamily="34" charset="0"/>
              </a:rPr>
              <a:t>Working from Home Safely-Electrical Safety  </a:t>
            </a:r>
          </a:p>
        </p:txBody>
      </p:sp>
      <p:sp>
        <p:nvSpPr>
          <p:cNvPr id="101379" name="Subtitle 2">
            <a:extLst>
              <a:ext uri="{FF2B5EF4-FFF2-40B4-BE49-F238E27FC236}">
                <a16:creationId xmlns:a16="http://schemas.microsoft.com/office/drawing/2014/main" id="{070EC0C8-223B-43BD-BF50-511972D780D7}"/>
              </a:ext>
            </a:extLst>
          </p:cNvPr>
          <p:cNvSpPr>
            <a:spLocks noGrp="1"/>
          </p:cNvSpPr>
          <p:nvPr>
            <p:ph type="subTitle" idx="1"/>
          </p:nvPr>
        </p:nvSpPr>
        <p:spPr>
          <a:xfrm>
            <a:off x="468313" y="1371600"/>
            <a:ext cx="8218487" cy="4419600"/>
          </a:xfrm>
        </p:spPr>
        <p:txBody>
          <a:bodyPr/>
          <a:lstStyle/>
          <a:p>
            <a:pPr marL="342900" indent="-342900" algn="l">
              <a:buFont typeface="Wingdings" panose="05000000000000000000" pitchFamily="2" charset="2"/>
              <a:buChar char="§"/>
              <a:defRPr/>
            </a:pPr>
            <a:r>
              <a:rPr lang="en-US" dirty="0">
                <a:solidFill>
                  <a:schemeClr val="tx1"/>
                </a:solidFill>
              </a:rPr>
              <a:t>Unplug any appliance that emits sparks or that does not work properly.</a:t>
            </a:r>
          </a:p>
          <a:p>
            <a:pPr marL="342900" indent="-342900" algn="l">
              <a:buFont typeface="Wingdings" panose="05000000000000000000" pitchFamily="2" charset="2"/>
              <a:buChar char="§"/>
              <a:defRPr/>
            </a:pPr>
            <a:r>
              <a:rPr lang="en-US" dirty="0">
                <a:solidFill>
                  <a:schemeClr val="tx1"/>
                </a:solidFill>
              </a:rPr>
              <a:t>Always unplug an appliance before cleaning or repairing it.</a:t>
            </a:r>
          </a:p>
          <a:p>
            <a:pPr marL="342900" indent="-342900" algn="l">
              <a:buFont typeface="Wingdings" panose="05000000000000000000" pitchFamily="2" charset="2"/>
              <a:buChar char="§"/>
              <a:defRPr/>
            </a:pPr>
            <a:r>
              <a:rPr lang="en-US" dirty="0">
                <a:solidFill>
                  <a:schemeClr val="tx1"/>
                </a:solidFill>
              </a:rPr>
              <a:t>Always unplug the toaster or other appliance when removing a piece of stuck food.</a:t>
            </a:r>
          </a:p>
          <a:p>
            <a:pPr marL="342900" indent="-342900" algn="l">
              <a:buFont typeface="Wingdings" panose="05000000000000000000" pitchFamily="2" charset="2"/>
              <a:buChar char="§"/>
              <a:defRPr/>
            </a:pPr>
            <a:r>
              <a:rPr lang="en-US" dirty="0">
                <a:solidFill>
                  <a:schemeClr val="tx1"/>
                </a:solidFill>
              </a:rPr>
              <a:t>Remember that a turned-off appliance is still connected to electricity until it is unplugged.</a:t>
            </a:r>
          </a:p>
          <a:p>
            <a:pPr marL="342900" indent="-342900" algn="l">
              <a:buFont typeface="Wingdings" panose="05000000000000000000" pitchFamily="2" charset="2"/>
              <a:buChar char="§"/>
              <a:defRPr/>
            </a:pPr>
            <a:r>
              <a:rPr lang="en-US" dirty="0">
                <a:solidFill>
                  <a:schemeClr val="tx1"/>
                </a:solidFill>
              </a:rPr>
              <a:t>Limit use of extension cords. Make sure the cord is the appropriate size for use. Some appliances or equipment require heavy-duty cords.</a:t>
            </a:r>
          </a:p>
          <a:p>
            <a:pPr algn="l" eaLnBrk="1" hangingPunct="1">
              <a:defRPr/>
            </a:pPr>
            <a:endParaRPr lang="en-US" altLang="en-US" sz="2200" dirty="0">
              <a:solidFill>
                <a:schemeClr val="tx1"/>
              </a:solidFill>
            </a:endParaRPr>
          </a:p>
        </p:txBody>
      </p:sp>
      <p:sp>
        <p:nvSpPr>
          <p:cNvPr id="117764" name="Slide Number Placeholder 3">
            <a:extLst>
              <a:ext uri="{FF2B5EF4-FFF2-40B4-BE49-F238E27FC236}">
                <a16:creationId xmlns:a16="http://schemas.microsoft.com/office/drawing/2014/main" id="{E6F99007-EBCE-4CC0-BBE7-F1013006B5FF}"/>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DCDE0AA1-C69C-4FDC-878A-5AEDDD46D9A9}" type="slidenum">
              <a:rPr lang="en-US" altLang="en-US" sz="1400">
                <a:solidFill>
                  <a:schemeClr val="bg1"/>
                </a:solidFill>
                <a:latin typeface="Verdana" panose="020B0604030504040204" pitchFamily="34" charset="0"/>
              </a:rPr>
              <a:pPr algn="ctr">
                <a:spcBef>
                  <a:spcPct val="0"/>
                </a:spcBef>
                <a:buFontTx/>
                <a:buNone/>
              </a:pPr>
              <a:t>55</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D3499BAE-98C2-4E7D-BE79-6354DFE17F41}"/>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a:extLst>
              <a:ext uri="{FF2B5EF4-FFF2-40B4-BE49-F238E27FC236}">
                <a16:creationId xmlns:a16="http://schemas.microsoft.com/office/drawing/2014/main" id="{D2DC02B3-BDC7-4FA5-8B67-1850E7870ECB}"/>
              </a:ext>
            </a:extLst>
          </p:cNvPr>
          <p:cNvSpPr>
            <a:spLocks noGrp="1"/>
          </p:cNvSpPr>
          <p:nvPr>
            <p:ph type="ctrTitle"/>
          </p:nvPr>
        </p:nvSpPr>
        <p:spPr>
          <a:xfrm>
            <a:off x="457200" y="381000"/>
            <a:ext cx="5334000" cy="533400"/>
          </a:xfrm>
        </p:spPr>
        <p:txBody>
          <a:bodyPr/>
          <a:lstStyle/>
          <a:p>
            <a:pPr eaLnBrk="1" hangingPunct="1"/>
            <a:r>
              <a:rPr lang="en-US" altLang="en-US" sz="2000">
                <a:solidFill>
                  <a:schemeClr val="bg1"/>
                </a:solidFill>
                <a:latin typeface="Verdana" panose="020B0604030504040204" pitchFamily="34" charset="0"/>
              </a:rPr>
              <a:t>Working from Home Safely-Fire Safety  </a:t>
            </a:r>
          </a:p>
        </p:txBody>
      </p:sp>
      <p:sp>
        <p:nvSpPr>
          <p:cNvPr id="101379" name="Subtitle 2">
            <a:extLst>
              <a:ext uri="{FF2B5EF4-FFF2-40B4-BE49-F238E27FC236}">
                <a16:creationId xmlns:a16="http://schemas.microsoft.com/office/drawing/2014/main" id="{070EC0C8-223B-43BD-BF50-511972D780D7}"/>
              </a:ext>
            </a:extLst>
          </p:cNvPr>
          <p:cNvSpPr>
            <a:spLocks noGrp="1"/>
          </p:cNvSpPr>
          <p:nvPr>
            <p:ph type="subTitle" idx="1"/>
          </p:nvPr>
        </p:nvSpPr>
        <p:spPr>
          <a:xfrm>
            <a:off x="468313" y="1235075"/>
            <a:ext cx="8218487" cy="4800600"/>
          </a:xfrm>
        </p:spPr>
        <p:txBody>
          <a:bodyPr/>
          <a:lstStyle/>
          <a:p>
            <a:pPr algn="l" eaLnBrk="1" hangingPunct="1">
              <a:defRPr/>
            </a:pPr>
            <a:r>
              <a:rPr lang="en-US" altLang="en-US" sz="2200" dirty="0">
                <a:solidFill>
                  <a:schemeClr val="tx1"/>
                </a:solidFill>
              </a:rPr>
              <a:t>In a recent period U.S. fire departments responded to an average of 358,500 home fires each year:</a:t>
            </a:r>
          </a:p>
          <a:p>
            <a:pPr marL="342900" indent="-342900" algn="l" eaLnBrk="1" hangingPunct="1">
              <a:buFont typeface="Wingdings" panose="05000000000000000000" pitchFamily="2" charset="2"/>
              <a:buChar char="§"/>
              <a:defRPr/>
            </a:pPr>
            <a:r>
              <a:rPr lang="en-US" altLang="en-US" sz="2200" dirty="0">
                <a:solidFill>
                  <a:schemeClr val="tx1"/>
                </a:solidFill>
              </a:rPr>
              <a:t>Does the home have working smoke detectors in the workspace area as well as the rest of the home?</a:t>
            </a:r>
          </a:p>
          <a:p>
            <a:pPr marL="342900" indent="-342900" algn="l" eaLnBrk="1" hangingPunct="1">
              <a:buFont typeface="Wingdings" panose="05000000000000000000" pitchFamily="2" charset="2"/>
              <a:buChar char="§"/>
              <a:defRPr/>
            </a:pPr>
            <a:r>
              <a:rPr lang="en-US" altLang="en-US" sz="2200" dirty="0">
                <a:solidFill>
                  <a:schemeClr val="tx1"/>
                </a:solidFill>
              </a:rPr>
              <a:t>Is a multi-use fire extinguisher readily available and does the employee know how to use it?</a:t>
            </a:r>
          </a:p>
          <a:p>
            <a:pPr marL="342900" indent="-342900" algn="l" eaLnBrk="1" hangingPunct="1">
              <a:buFont typeface="Wingdings" panose="05000000000000000000" pitchFamily="2" charset="2"/>
              <a:buChar char="§"/>
              <a:defRPr/>
            </a:pPr>
            <a:r>
              <a:rPr lang="en-US" altLang="en-US" sz="2200" dirty="0">
                <a:solidFill>
                  <a:schemeClr val="tx1"/>
                </a:solidFill>
              </a:rPr>
              <a:t>Are exits, walkways and aisles unobstructed?</a:t>
            </a:r>
          </a:p>
          <a:p>
            <a:pPr marL="342900" indent="-342900" algn="l" eaLnBrk="1" hangingPunct="1">
              <a:buFont typeface="Wingdings" panose="05000000000000000000" pitchFamily="2" charset="2"/>
              <a:buChar char="§"/>
              <a:defRPr/>
            </a:pPr>
            <a:r>
              <a:rPr lang="en-US" altLang="en-US" sz="2200" dirty="0">
                <a:solidFill>
                  <a:schemeClr val="tx1"/>
                </a:solidFill>
              </a:rPr>
              <a:t>Is the workplace free of trash, clutter and flammables?</a:t>
            </a:r>
          </a:p>
          <a:p>
            <a:pPr marL="342900" indent="-342900" algn="l" eaLnBrk="1" hangingPunct="1">
              <a:buFont typeface="Wingdings" panose="05000000000000000000" pitchFamily="2" charset="2"/>
              <a:buChar char="§"/>
              <a:defRPr/>
            </a:pPr>
            <a:r>
              <a:rPr lang="en-US" altLang="en-US" sz="2200" dirty="0">
                <a:solidFill>
                  <a:schemeClr val="tx1"/>
                </a:solidFill>
              </a:rPr>
              <a:t>All radiators and portable heaters located away from flammable/combustible items?</a:t>
            </a:r>
          </a:p>
          <a:p>
            <a:pPr marL="342900" indent="-342900" algn="l" eaLnBrk="1" hangingPunct="1">
              <a:buFont typeface="Wingdings" panose="05000000000000000000" pitchFamily="2" charset="2"/>
              <a:buChar char="§"/>
              <a:defRPr/>
            </a:pPr>
            <a:r>
              <a:rPr lang="en-US" altLang="en-US" sz="2200" dirty="0">
                <a:solidFill>
                  <a:schemeClr val="tx1"/>
                </a:solidFill>
              </a:rPr>
              <a:t>Is there an evacuation plan in case of a fire or other emergency? </a:t>
            </a:r>
          </a:p>
        </p:txBody>
      </p:sp>
      <p:sp>
        <p:nvSpPr>
          <p:cNvPr id="119812" name="Slide Number Placeholder 3">
            <a:extLst>
              <a:ext uri="{FF2B5EF4-FFF2-40B4-BE49-F238E27FC236}">
                <a16:creationId xmlns:a16="http://schemas.microsoft.com/office/drawing/2014/main" id="{708D06BD-43D0-426E-8B27-C262026CEC52}"/>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373F5B13-DB78-491B-B63E-CD82A28EF3FF}" type="slidenum">
              <a:rPr lang="en-US" altLang="en-US" sz="1400">
                <a:solidFill>
                  <a:schemeClr val="bg1"/>
                </a:solidFill>
                <a:latin typeface="Verdana" panose="020B0604030504040204" pitchFamily="34" charset="0"/>
              </a:rPr>
              <a:pPr algn="ctr">
                <a:spcBef>
                  <a:spcPct val="0"/>
                </a:spcBef>
                <a:buFontTx/>
                <a:buNone/>
              </a:pPr>
              <a:t>56</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D3499BAE-98C2-4E7D-BE79-6354DFE17F41}"/>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a:extLst>
              <a:ext uri="{FF2B5EF4-FFF2-40B4-BE49-F238E27FC236}">
                <a16:creationId xmlns:a16="http://schemas.microsoft.com/office/drawing/2014/main" id="{4AA00241-B592-4CC6-83CB-CF9C22988834}"/>
              </a:ext>
            </a:extLst>
          </p:cNvPr>
          <p:cNvSpPr>
            <a:spLocks noGrp="1"/>
          </p:cNvSpPr>
          <p:nvPr>
            <p:ph type="ctrTitle"/>
          </p:nvPr>
        </p:nvSpPr>
        <p:spPr>
          <a:xfrm>
            <a:off x="457200" y="381000"/>
            <a:ext cx="5334000" cy="533400"/>
          </a:xfrm>
        </p:spPr>
        <p:txBody>
          <a:bodyPr/>
          <a:lstStyle/>
          <a:p>
            <a:pPr eaLnBrk="1" hangingPunct="1"/>
            <a:r>
              <a:rPr lang="en-US" altLang="en-US" sz="2000">
                <a:solidFill>
                  <a:schemeClr val="bg1"/>
                </a:solidFill>
                <a:latin typeface="Verdana" panose="020B0604030504040204" pitchFamily="34" charset="0"/>
              </a:rPr>
              <a:t>Working from Home Safely-Ergonomics </a:t>
            </a:r>
          </a:p>
        </p:txBody>
      </p:sp>
      <p:sp>
        <p:nvSpPr>
          <p:cNvPr id="101379" name="Subtitle 2">
            <a:extLst>
              <a:ext uri="{FF2B5EF4-FFF2-40B4-BE49-F238E27FC236}">
                <a16:creationId xmlns:a16="http://schemas.microsoft.com/office/drawing/2014/main" id="{070EC0C8-223B-43BD-BF50-511972D780D7}"/>
              </a:ext>
            </a:extLst>
          </p:cNvPr>
          <p:cNvSpPr>
            <a:spLocks noGrp="1"/>
          </p:cNvSpPr>
          <p:nvPr>
            <p:ph type="subTitle" idx="1"/>
          </p:nvPr>
        </p:nvSpPr>
        <p:spPr>
          <a:xfrm>
            <a:off x="468313" y="1447800"/>
            <a:ext cx="8218487" cy="4403725"/>
          </a:xfrm>
        </p:spPr>
        <p:txBody>
          <a:bodyPr/>
          <a:lstStyle/>
          <a:p>
            <a:pPr algn="l" eaLnBrk="1" hangingPunct="1">
              <a:defRPr/>
            </a:pPr>
            <a:r>
              <a:rPr lang="en-US" altLang="en-US" dirty="0">
                <a:solidFill>
                  <a:schemeClr val="tx1"/>
                </a:solidFill>
              </a:rPr>
              <a:t>Ergonomic issues can lead to </a:t>
            </a:r>
            <a:r>
              <a:rPr lang="en-US" altLang="en-US" dirty="0" err="1">
                <a:solidFill>
                  <a:schemeClr val="tx1"/>
                </a:solidFill>
              </a:rPr>
              <a:t>muscloskeletal</a:t>
            </a:r>
            <a:r>
              <a:rPr lang="en-US" altLang="en-US" dirty="0">
                <a:solidFill>
                  <a:schemeClr val="tx1"/>
                </a:solidFill>
              </a:rPr>
              <a:t> disorders (MSD’s) which can be painful:</a:t>
            </a:r>
          </a:p>
          <a:p>
            <a:pPr marL="342900" indent="-342900" algn="l" eaLnBrk="1" hangingPunct="1">
              <a:buFont typeface="Wingdings" panose="05000000000000000000" pitchFamily="2" charset="2"/>
              <a:buChar char="§"/>
              <a:defRPr/>
            </a:pPr>
            <a:r>
              <a:rPr lang="en-US" altLang="en-US" dirty="0">
                <a:solidFill>
                  <a:schemeClr val="tx1"/>
                </a:solidFill>
              </a:rPr>
              <a:t>Are the workspace chair wheels secure and the rungs and legs of the chair sturdy?</a:t>
            </a:r>
          </a:p>
          <a:p>
            <a:pPr marL="342900" indent="-342900" algn="l" eaLnBrk="1" hangingPunct="1">
              <a:buFont typeface="Wingdings" panose="05000000000000000000" pitchFamily="2" charset="2"/>
              <a:buChar char="§"/>
              <a:defRPr/>
            </a:pPr>
            <a:r>
              <a:rPr lang="en-US" altLang="en-US" dirty="0">
                <a:solidFill>
                  <a:schemeClr val="tx1"/>
                </a:solidFill>
              </a:rPr>
              <a:t>Is the chair adjustable?</a:t>
            </a:r>
          </a:p>
          <a:p>
            <a:pPr marL="342900" indent="-342900" algn="l" eaLnBrk="1" hangingPunct="1">
              <a:buFont typeface="Wingdings" panose="05000000000000000000" pitchFamily="2" charset="2"/>
              <a:buChar char="§"/>
              <a:defRPr/>
            </a:pPr>
            <a:r>
              <a:rPr lang="en-US" altLang="en-US" dirty="0">
                <a:solidFill>
                  <a:schemeClr val="tx1"/>
                </a:solidFill>
              </a:rPr>
              <a:t>Is the employee’s back supported by a backrest?</a:t>
            </a:r>
          </a:p>
          <a:p>
            <a:pPr marL="342900" indent="-342900" algn="l" eaLnBrk="1" hangingPunct="1">
              <a:buFont typeface="Wingdings" panose="05000000000000000000" pitchFamily="2" charset="2"/>
              <a:buChar char="§"/>
              <a:defRPr/>
            </a:pPr>
            <a:r>
              <a:rPr lang="en-US" altLang="en-US" dirty="0">
                <a:solidFill>
                  <a:schemeClr val="tx1"/>
                </a:solidFill>
              </a:rPr>
              <a:t>Is the employee’s feet flat on the floor or supported by a footrest?</a:t>
            </a:r>
          </a:p>
          <a:p>
            <a:pPr marL="342900" indent="-342900" algn="l" eaLnBrk="1" hangingPunct="1">
              <a:buFont typeface="Wingdings" panose="05000000000000000000" pitchFamily="2" charset="2"/>
              <a:buChar char="§"/>
              <a:defRPr/>
            </a:pPr>
            <a:r>
              <a:rPr lang="en-US" altLang="en-US" dirty="0">
                <a:solidFill>
                  <a:schemeClr val="tx1"/>
                </a:solidFill>
              </a:rPr>
              <a:t>Is there enough room at the workspace desk?</a:t>
            </a:r>
          </a:p>
          <a:p>
            <a:pPr marL="342900" indent="-342900" algn="l" eaLnBrk="1" hangingPunct="1">
              <a:buFont typeface="Wingdings" panose="05000000000000000000" pitchFamily="2" charset="2"/>
              <a:buChar char="§"/>
              <a:defRPr/>
            </a:pPr>
            <a:r>
              <a:rPr lang="en-US" altLang="en-US" dirty="0">
                <a:solidFill>
                  <a:schemeClr val="tx1"/>
                </a:solidFill>
              </a:rPr>
              <a:t>Is there sufficient light for reading/working?</a:t>
            </a:r>
          </a:p>
          <a:p>
            <a:pPr algn="l" eaLnBrk="1" hangingPunct="1">
              <a:defRPr/>
            </a:pPr>
            <a:r>
              <a:rPr lang="en-US" altLang="en-US" sz="2200" dirty="0">
                <a:solidFill>
                  <a:schemeClr val="tx1"/>
                </a:solidFill>
              </a:rPr>
              <a:t> </a:t>
            </a:r>
          </a:p>
        </p:txBody>
      </p:sp>
      <p:sp>
        <p:nvSpPr>
          <p:cNvPr id="121860" name="Slide Number Placeholder 3">
            <a:extLst>
              <a:ext uri="{FF2B5EF4-FFF2-40B4-BE49-F238E27FC236}">
                <a16:creationId xmlns:a16="http://schemas.microsoft.com/office/drawing/2014/main" id="{EC51AD0A-559A-4F7E-8939-F8CD60048CCA}"/>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D710B018-CDD6-468F-997F-CEF57162A84C}" type="slidenum">
              <a:rPr lang="en-US" altLang="en-US" sz="1400">
                <a:solidFill>
                  <a:schemeClr val="bg1"/>
                </a:solidFill>
                <a:latin typeface="Verdana" panose="020B0604030504040204" pitchFamily="34" charset="0"/>
              </a:rPr>
              <a:pPr algn="ctr">
                <a:spcBef>
                  <a:spcPct val="0"/>
                </a:spcBef>
                <a:buFontTx/>
                <a:buNone/>
              </a:pPr>
              <a:t>57</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D3499BAE-98C2-4E7D-BE79-6354DFE17F41}"/>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a:extLst>
              <a:ext uri="{FF2B5EF4-FFF2-40B4-BE49-F238E27FC236}">
                <a16:creationId xmlns:a16="http://schemas.microsoft.com/office/drawing/2014/main" id="{13BAD550-9824-4056-BA9C-4769DD1553B0}"/>
              </a:ext>
            </a:extLst>
          </p:cNvPr>
          <p:cNvSpPr>
            <a:spLocks noGrp="1"/>
          </p:cNvSpPr>
          <p:nvPr>
            <p:ph type="ctrTitle"/>
          </p:nvPr>
        </p:nvSpPr>
        <p:spPr>
          <a:xfrm>
            <a:off x="457200" y="381000"/>
            <a:ext cx="5334000" cy="533400"/>
          </a:xfrm>
        </p:spPr>
        <p:txBody>
          <a:bodyPr/>
          <a:lstStyle/>
          <a:p>
            <a:pPr eaLnBrk="1" hangingPunct="1"/>
            <a:r>
              <a:rPr lang="en-US" altLang="en-US" sz="2000">
                <a:solidFill>
                  <a:schemeClr val="bg1"/>
                </a:solidFill>
                <a:latin typeface="Verdana" panose="020B0604030504040204" pitchFamily="34" charset="0"/>
              </a:rPr>
              <a:t>Working from Home Safely-Ergonomics </a:t>
            </a:r>
          </a:p>
        </p:txBody>
      </p:sp>
      <p:sp>
        <p:nvSpPr>
          <p:cNvPr id="101379" name="Subtitle 2">
            <a:extLst>
              <a:ext uri="{FF2B5EF4-FFF2-40B4-BE49-F238E27FC236}">
                <a16:creationId xmlns:a16="http://schemas.microsoft.com/office/drawing/2014/main" id="{070EC0C8-223B-43BD-BF50-511972D780D7}"/>
              </a:ext>
            </a:extLst>
          </p:cNvPr>
          <p:cNvSpPr>
            <a:spLocks noGrp="1"/>
          </p:cNvSpPr>
          <p:nvPr>
            <p:ph type="subTitle" idx="1"/>
          </p:nvPr>
        </p:nvSpPr>
        <p:spPr>
          <a:xfrm>
            <a:off x="468313" y="1066800"/>
            <a:ext cx="8218487" cy="4953000"/>
          </a:xfrm>
        </p:spPr>
        <p:txBody>
          <a:bodyPr/>
          <a:lstStyle/>
          <a:p>
            <a:pPr marL="342900" indent="-342900" algn="l" eaLnBrk="1" hangingPunct="1">
              <a:buFont typeface="Wingdings" panose="05000000000000000000" pitchFamily="2" charset="2"/>
              <a:buChar char="§"/>
              <a:defRPr/>
            </a:pPr>
            <a:r>
              <a:rPr lang="en-US" altLang="en-US" dirty="0">
                <a:solidFill>
                  <a:schemeClr val="tx1"/>
                </a:solidFill>
              </a:rPr>
              <a:t>Is the computer screen free from noticeable glare?</a:t>
            </a:r>
          </a:p>
          <a:p>
            <a:pPr marL="342900" indent="-342900" algn="l" eaLnBrk="1" hangingPunct="1">
              <a:buFont typeface="Wingdings" panose="05000000000000000000" pitchFamily="2" charset="2"/>
              <a:buChar char="§"/>
              <a:defRPr/>
            </a:pPr>
            <a:endParaRPr lang="en-US" altLang="en-US" dirty="0">
              <a:solidFill>
                <a:schemeClr val="tx1"/>
              </a:solidFill>
            </a:endParaRPr>
          </a:p>
          <a:p>
            <a:pPr marL="342900" indent="-342900" algn="l" eaLnBrk="1" hangingPunct="1">
              <a:buFont typeface="Wingdings" panose="05000000000000000000" pitchFamily="2" charset="2"/>
              <a:buChar char="§"/>
              <a:defRPr/>
            </a:pPr>
            <a:r>
              <a:rPr lang="en-US" altLang="en-US" dirty="0">
                <a:solidFill>
                  <a:schemeClr val="tx1"/>
                </a:solidFill>
              </a:rPr>
              <a:t>Is the top of the screen at eye level?</a:t>
            </a:r>
          </a:p>
          <a:p>
            <a:pPr marL="342900" indent="-342900" algn="l" eaLnBrk="1" hangingPunct="1">
              <a:buFont typeface="Wingdings" panose="05000000000000000000" pitchFamily="2" charset="2"/>
              <a:buChar char="§"/>
              <a:defRPr/>
            </a:pPr>
            <a:endParaRPr lang="en-US" altLang="en-US" dirty="0">
              <a:solidFill>
                <a:schemeClr val="tx1"/>
              </a:solidFill>
            </a:endParaRPr>
          </a:p>
          <a:p>
            <a:pPr marL="342900" indent="-342900" algn="l" eaLnBrk="1" hangingPunct="1">
              <a:buFont typeface="Wingdings" panose="05000000000000000000" pitchFamily="2" charset="2"/>
              <a:buChar char="§"/>
              <a:defRPr/>
            </a:pPr>
            <a:r>
              <a:rPr lang="en-US" altLang="en-US" dirty="0">
                <a:solidFill>
                  <a:schemeClr val="tx1"/>
                </a:solidFill>
              </a:rPr>
              <a:t>Is there space to rest the arms while not keying?</a:t>
            </a:r>
          </a:p>
          <a:p>
            <a:pPr marL="342900" indent="-342900" algn="l" eaLnBrk="1" hangingPunct="1">
              <a:buFont typeface="Wingdings" panose="05000000000000000000" pitchFamily="2" charset="2"/>
              <a:buChar char="§"/>
              <a:defRPr/>
            </a:pPr>
            <a:endParaRPr lang="en-US" altLang="en-US" dirty="0">
              <a:solidFill>
                <a:schemeClr val="tx1"/>
              </a:solidFill>
            </a:endParaRPr>
          </a:p>
          <a:p>
            <a:pPr marL="342900" indent="-342900" algn="l" eaLnBrk="1" hangingPunct="1">
              <a:buFont typeface="Wingdings" panose="05000000000000000000" pitchFamily="2" charset="2"/>
              <a:buChar char="§"/>
              <a:defRPr/>
            </a:pPr>
            <a:r>
              <a:rPr lang="en-US" altLang="en-US" dirty="0">
                <a:solidFill>
                  <a:schemeClr val="tx1"/>
                </a:solidFill>
              </a:rPr>
              <a:t>Are the employees arms and legs at a 90 degree angle while using the computer?</a:t>
            </a:r>
          </a:p>
          <a:p>
            <a:pPr marL="342900" indent="-342900" algn="l" eaLnBrk="1" hangingPunct="1">
              <a:buFont typeface="Wingdings" panose="05000000000000000000" pitchFamily="2" charset="2"/>
              <a:buChar char="§"/>
              <a:defRPr/>
            </a:pPr>
            <a:endParaRPr lang="en-US" altLang="en-US" dirty="0">
              <a:solidFill>
                <a:schemeClr val="tx1"/>
              </a:solidFill>
            </a:endParaRPr>
          </a:p>
          <a:p>
            <a:pPr marL="342900" indent="-342900" algn="l" eaLnBrk="1" hangingPunct="1">
              <a:buFont typeface="Wingdings" panose="05000000000000000000" pitchFamily="2" charset="2"/>
              <a:buChar char="§"/>
              <a:defRPr/>
            </a:pPr>
            <a:r>
              <a:rPr lang="en-US" altLang="en-US" dirty="0">
                <a:solidFill>
                  <a:schemeClr val="tx1"/>
                </a:solidFill>
              </a:rPr>
              <a:t>Is the telephone close by so the employee does not have to reach for it?</a:t>
            </a:r>
          </a:p>
          <a:p>
            <a:pPr algn="l" eaLnBrk="1" hangingPunct="1">
              <a:defRPr/>
            </a:pPr>
            <a:r>
              <a:rPr lang="en-US" altLang="en-US" sz="2200" dirty="0">
                <a:solidFill>
                  <a:schemeClr val="tx1"/>
                </a:solidFill>
              </a:rPr>
              <a:t> </a:t>
            </a:r>
          </a:p>
        </p:txBody>
      </p:sp>
      <p:sp>
        <p:nvSpPr>
          <p:cNvPr id="123908" name="Slide Number Placeholder 3">
            <a:extLst>
              <a:ext uri="{FF2B5EF4-FFF2-40B4-BE49-F238E27FC236}">
                <a16:creationId xmlns:a16="http://schemas.microsoft.com/office/drawing/2014/main" id="{0EAC89B5-3F52-4100-8732-57D75F4F4DB1}"/>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8F4A1191-F8F6-4609-9149-8217962873B6}" type="slidenum">
              <a:rPr lang="en-US" altLang="en-US" sz="1400">
                <a:solidFill>
                  <a:schemeClr val="bg1"/>
                </a:solidFill>
                <a:latin typeface="Verdana" panose="020B0604030504040204" pitchFamily="34" charset="0"/>
              </a:rPr>
              <a:pPr algn="ctr">
                <a:spcBef>
                  <a:spcPct val="0"/>
                </a:spcBef>
                <a:buFontTx/>
                <a:buNone/>
              </a:pPr>
              <a:t>58</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D3499BAE-98C2-4E7D-BE79-6354DFE17F41}"/>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a:extLst>
              <a:ext uri="{FF2B5EF4-FFF2-40B4-BE49-F238E27FC236}">
                <a16:creationId xmlns:a16="http://schemas.microsoft.com/office/drawing/2014/main" id="{99B91CC3-D5F5-4384-8889-22C024510F13}"/>
              </a:ext>
            </a:extLst>
          </p:cNvPr>
          <p:cNvSpPr>
            <a:spLocks noGrp="1"/>
          </p:cNvSpPr>
          <p:nvPr>
            <p:ph type="ctrTitle"/>
          </p:nvPr>
        </p:nvSpPr>
        <p:spPr>
          <a:xfrm>
            <a:off x="457200" y="381000"/>
            <a:ext cx="5334000" cy="533400"/>
          </a:xfrm>
        </p:spPr>
        <p:txBody>
          <a:bodyPr/>
          <a:lstStyle/>
          <a:p>
            <a:pPr eaLnBrk="1" hangingPunct="1"/>
            <a:r>
              <a:rPr lang="en-US" altLang="en-US" sz="2000">
                <a:solidFill>
                  <a:schemeClr val="bg1"/>
                </a:solidFill>
                <a:latin typeface="Verdana" panose="020B0604030504040204" pitchFamily="34" charset="0"/>
              </a:rPr>
              <a:t>Working from Home Safely-Ergonomics </a:t>
            </a:r>
          </a:p>
        </p:txBody>
      </p:sp>
      <p:sp>
        <p:nvSpPr>
          <p:cNvPr id="101379" name="Subtitle 2">
            <a:extLst>
              <a:ext uri="{FF2B5EF4-FFF2-40B4-BE49-F238E27FC236}">
                <a16:creationId xmlns:a16="http://schemas.microsoft.com/office/drawing/2014/main" id="{070EC0C8-223B-43BD-BF50-511972D780D7}"/>
              </a:ext>
            </a:extLst>
          </p:cNvPr>
          <p:cNvSpPr>
            <a:spLocks noGrp="1"/>
          </p:cNvSpPr>
          <p:nvPr>
            <p:ph type="subTitle" idx="1"/>
          </p:nvPr>
        </p:nvSpPr>
        <p:spPr>
          <a:xfrm>
            <a:off x="468313" y="1158875"/>
            <a:ext cx="8218487" cy="4953000"/>
          </a:xfrm>
        </p:spPr>
        <p:txBody>
          <a:bodyPr/>
          <a:lstStyle/>
          <a:p>
            <a:pPr marL="342900" indent="-342900" algn="l" eaLnBrk="1" hangingPunct="1">
              <a:buFont typeface="Wingdings" panose="05000000000000000000" pitchFamily="2" charset="2"/>
              <a:buChar char="§"/>
              <a:defRPr/>
            </a:pPr>
            <a:r>
              <a:rPr lang="en-US" altLang="en-US" dirty="0">
                <a:solidFill>
                  <a:schemeClr val="tx1"/>
                </a:solidFill>
              </a:rPr>
              <a:t>Are heavy items stored between the top of the knee and shoulder?</a:t>
            </a:r>
          </a:p>
          <a:p>
            <a:pPr marL="342900" indent="-342900" algn="l" eaLnBrk="1" hangingPunct="1">
              <a:buFont typeface="Wingdings" panose="05000000000000000000" pitchFamily="2" charset="2"/>
              <a:buChar char="§"/>
              <a:defRPr/>
            </a:pPr>
            <a:endParaRPr lang="en-US" altLang="en-US" dirty="0">
              <a:solidFill>
                <a:schemeClr val="tx1"/>
              </a:solidFill>
            </a:endParaRPr>
          </a:p>
          <a:p>
            <a:pPr marL="342900" indent="-342900" algn="l" eaLnBrk="1" hangingPunct="1">
              <a:buFont typeface="Wingdings" panose="05000000000000000000" pitchFamily="2" charset="2"/>
              <a:buChar char="§"/>
              <a:defRPr/>
            </a:pPr>
            <a:r>
              <a:rPr lang="en-US" altLang="en-US" dirty="0">
                <a:solidFill>
                  <a:schemeClr val="tx1"/>
                </a:solidFill>
              </a:rPr>
              <a:t>When lifting is there any bending at the waist instead of the knees?</a:t>
            </a:r>
          </a:p>
          <a:p>
            <a:pPr marL="342900" indent="-342900" algn="l" eaLnBrk="1" hangingPunct="1">
              <a:buFont typeface="Wingdings" panose="05000000000000000000" pitchFamily="2" charset="2"/>
              <a:buChar char="§"/>
              <a:defRPr/>
            </a:pPr>
            <a:endParaRPr lang="en-US" altLang="en-US" dirty="0">
              <a:solidFill>
                <a:schemeClr val="tx1"/>
              </a:solidFill>
            </a:endParaRPr>
          </a:p>
          <a:p>
            <a:pPr marL="342900" indent="-342900" algn="l" eaLnBrk="1" hangingPunct="1">
              <a:buFont typeface="Wingdings" panose="05000000000000000000" pitchFamily="2" charset="2"/>
              <a:buChar char="§"/>
              <a:defRPr/>
            </a:pPr>
            <a:r>
              <a:rPr lang="en-US" altLang="en-US" dirty="0">
                <a:solidFill>
                  <a:schemeClr val="tx1"/>
                </a:solidFill>
              </a:rPr>
              <a:t>When carrying items is visibility maintained?</a:t>
            </a:r>
          </a:p>
          <a:p>
            <a:pPr marL="342900" indent="-342900" algn="l" eaLnBrk="1" hangingPunct="1">
              <a:buFont typeface="Wingdings" panose="05000000000000000000" pitchFamily="2" charset="2"/>
              <a:buChar char="§"/>
              <a:defRPr/>
            </a:pPr>
            <a:endParaRPr lang="en-US" altLang="en-US" dirty="0">
              <a:solidFill>
                <a:schemeClr val="tx1"/>
              </a:solidFill>
            </a:endParaRPr>
          </a:p>
          <a:p>
            <a:pPr marL="342900" indent="-342900" algn="l" eaLnBrk="1" hangingPunct="1">
              <a:buFont typeface="Wingdings" panose="05000000000000000000" pitchFamily="2" charset="2"/>
              <a:buChar char="§"/>
              <a:defRPr/>
            </a:pPr>
            <a:r>
              <a:rPr lang="en-US" altLang="en-US" dirty="0">
                <a:solidFill>
                  <a:schemeClr val="tx1"/>
                </a:solidFill>
              </a:rPr>
              <a:t>After lifting are items kept close to the body?</a:t>
            </a:r>
          </a:p>
          <a:p>
            <a:pPr marL="342900" indent="-342900" algn="l" eaLnBrk="1" hangingPunct="1">
              <a:buFont typeface="Wingdings" panose="05000000000000000000" pitchFamily="2" charset="2"/>
              <a:buChar char="§"/>
              <a:defRPr/>
            </a:pPr>
            <a:endParaRPr lang="en-US" altLang="en-US" dirty="0">
              <a:solidFill>
                <a:schemeClr val="tx1"/>
              </a:solidFill>
            </a:endParaRPr>
          </a:p>
          <a:p>
            <a:pPr marL="342900" indent="-342900" algn="l" eaLnBrk="1" hangingPunct="1">
              <a:buFont typeface="Wingdings" panose="05000000000000000000" pitchFamily="2" charset="2"/>
              <a:buChar char="§"/>
              <a:defRPr/>
            </a:pPr>
            <a:r>
              <a:rPr lang="en-US" altLang="en-US" dirty="0">
                <a:solidFill>
                  <a:schemeClr val="tx1"/>
                </a:solidFill>
              </a:rPr>
              <a:t>Can a secure grip be maintained?</a:t>
            </a:r>
          </a:p>
          <a:p>
            <a:pPr algn="l" eaLnBrk="1" hangingPunct="1">
              <a:defRPr/>
            </a:pPr>
            <a:r>
              <a:rPr lang="en-US" altLang="en-US" sz="2200" dirty="0">
                <a:solidFill>
                  <a:schemeClr val="tx1"/>
                </a:solidFill>
              </a:rPr>
              <a:t> </a:t>
            </a:r>
          </a:p>
        </p:txBody>
      </p:sp>
      <p:sp>
        <p:nvSpPr>
          <p:cNvPr id="125956" name="Slide Number Placeholder 3">
            <a:extLst>
              <a:ext uri="{FF2B5EF4-FFF2-40B4-BE49-F238E27FC236}">
                <a16:creationId xmlns:a16="http://schemas.microsoft.com/office/drawing/2014/main" id="{042CCBD6-0228-422B-88CA-061C86DBB815}"/>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A3A09512-9C09-44D2-BA50-A6126CB0634D}" type="slidenum">
              <a:rPr lang="en-US" altLang="en-US" sz="1400">
                <a:solidFill>
                  <a:schemeClr val="bg1"/>
                </a:solidFill>
                <a:latin typeface="Verdana" panose="020B0604030504040204" pitchFamily="34" charset="0"/>
              </a:rPr>
              <a:pPr algn="ctr">
                <a:spcBef>
                  <a:spcPct val="0"/>
                </a:spcBef>
                <a:buFontTx/>
                <a:buNone/>
              </a:pPr>
              <a:t>59</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D3499BAE-98C2-4E7D-BE79-6354DFE17F41}"/>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B6945A25-85A6-4440-8143-607D6CC078D8}"/>
              </a:ext>
            </a:extLst>
          </p:cNvPr>
          <p:cNvSpPr>
            <a:spLocks noGrp="1"/>
          </p:cNvSpPr>
          <p:nvPr>
            <p:ph type="ctrTitle"/>
          </p:nvPr>
        </p:nvSpPr>
        <p:spPr>
          <a:xfrm>
            <a:off x="457200" y="381000"/>
            <a:ext cx="5334000" cy="533400"/>
          </a:xfrm>
        </p:spPr>
        <p:txBody>
          <a:bodyPr/>
          <a:lstStyle/>
          <a:p>
            <a:pPr eaLnBrk="1" hangingPunct="1"/>
            <a:r>
              <a:rPr lang="en-US" altLang="en-US" sz="2500">
                <a:solidFill>
                  <a:schemeClr val="bg1"/>
                </a:solidFill>
                <a:latin typeface="Verdana" panose="020B0604030504040204" pitchFamily="34" charset="0"/>
              </a:rPr>
              <a:t>Potential Work Alone Situations</a:t>
            </a:r>
          </a:p>
        </p:txBody>
      </p:sp>
      <p:sp>
        <p:nvSpPr>
          <p:cNvPr id="4099" name="Subtitle 2">
            <a:extLst>
              <a:ext uri="{FF2B5EF4-FFF2-40B4-BE49-F238E27FC236}">
                <a16:creationId xmlns:a16="http://schemas.microsoft.com/office/drawing/2014/main" id="{BE8E7207-004B-4B48-994B-0E8C7B84EA2D}"/>
              </a:ext>
            </a:extLst>
          </p:cNvPr>
          <p:cNvSpPr>
            <a:spLocks noGrp="1"/>
          </p:cNvSpPr>
          <p:nvPr>
            <p:ph type="subTitle" idx="1"/>
          </p:nvPr>
        </p:nvSpPr>
        <p:spPr>
          <a:xfrm>
            <a:off x="609600" y="1225550"/>
            <a:ext cx="7924800" cy="4800600"/>
          </a:xfrm>
        </p:spPr>
        <p:txBody>
          <a:bodyPr/>
          <a:lstStyle/>
          <a:p>
            <a:pPr algn="l" eaLnBrk="1" hangingPunct="1">
              <a:buFont typeface="Arial" charset="0"/>
              <a:buNone/>
              <a:defRPr/>
            </a:pPr>
            <a:r>
              <a:rPr lang="en-US" dirty="0">
                <a:solidFill>
                  <a:schemeClr val="tx1"/>
                </a:solidFill>
              </a:rPr>
              <a:t>Service stations and all-night establishments</a:t>
            </a:r>
          </a:p>
          <a:p>
            <a:pPr marL="342900" indent="-342900" algn="l" eaLnBrk="1" hangingPunct="1">
              <a:buFont typeface="Wingdings" pitchFamily="2" charset="2"/>
              <a:buChar char="§"/>
              <a:defRPr/>
            </a:pPr>
            <a:r>
              <a:rPr lang="en-US" dirty="0">
                <a:solidFill>
                  <a:schemeClr val="tx1"/>
                </a:solidFill>
              </a:rPr>
              <a:t>Mini Marts</a:t>
            </a:r>
          </a:p>
          <a:p>
            <a:pPr marL="342900" indent="-342900" algn="l" eaLnBrk="1" hangingPunct="1">
              <a:buFont typeface="Wingdings" pitchFamily="2" charset="2"/>
              <a:buChar char="§"/>
              <a:defRPr/>
            </a:pPr>
            <a:r>
              <a:rPr lang="en-US" dirty="0">
                <a:solidFill>
                  <a:schemeClr val="tx1"/>
                </a:solidFill>
              </a:rPr>
              <a:t>Diners/Restaurants: Shut-</a:t>
            </a:r>
          </a:p>
          <a:p>
            <a:pPr algn="l" eaLnBrk="1" hangingPunct="1">
              <a:buFont typeface="Arial" charset="0"/>
              <a:buNone/>
              <a:defRPr/>
            </a:pPr>
            <a:r>
              <a:rPr lang="en-US" dirty="0">
                <a:solidFill>
                  <a:schemeClr val="tx1"/>
                </a:solidFill>
              </a:rPr>
              <a:t>   down person</a:t>
            </a:r>
          </a:p>
          <a:p>
            <a:pPr marL="800100" lvl="1" indent="-342900" algn="l" eaLnBrk="1" hangingPunct="1">
              <a:buFont typeface="Courier New" pitchFamily="49" charset="0"/>
              <a:buChar char="o"/>
              <a:defRPr/>
            </a:pPr>
            <a:r>
              <a:rPr lang="en-US" sz="2400" dirty="0">
                <a:solidFill>
                  <a:schemeClr val="tx1"/>
                </a:solidFill>
                <a:latin typeface="Verdana" pitchFamily="34" charset="0"/>
                <a:ea typeface="Verdana" pitchFamily="34" charset="0"/>
                <a:cs typeface="Verdana" pitchFamily="34" charset="0"/>
              </a:rPr>
              <a:t>Accidents</a:t>
            </a:r>
          </a:p>
          <a:p>
            <a:pPr marL="800100" lvl="1" indent="-342900" algn="l" eaLnBrk="1" hangingPunct="1">
              <a:buFont typeface="Courier New" pitchFamily="49" charset="0"/>
              <a:buChar char="o"/>
              <a:defRPr/>
            </a:pPr>
            <a:r>
              <a:rPr lang="en-US" sz="2400" dirty="0">
                <a:solidFill>
                  <a:schemeClr val="tx1"/>
                </a:solidFill>
                <a:latin typeface="Verdana" pitchFamily="34" charset="0"/>
                <a:ea typeface="Verdana" pitchFamily="34" charset="0"/>
                <a:cs typeface="Verdana" pitchFamily="34" charset="0"/>
              </a:rPr>
              <a:t>Invasive actions</a:t>
            </a:r>
          </a:p>
          <a:p>
            <a:pPr algn="l" eaLnBrk="1" hangingPunct="1">
              <a:buFont typeface="Arial" charset="0"/>
              <a:buNone/>
              <a:defRPr/>
            </a:pPr>
            <a:endParaRPr lang="en-US" dirty="0">
              <a:solidFill>
                <a:schemeClr val="tx1"/>
              </a:solidFill>
            </a:endParaRPr>
          </a:p>
        </p:txBody>
      </p:sp>
      <p:sp>
        <p:nvSpPr>
          <p:cNvPr id="17412" name="Slide Number Placeholder 3">
            <a:extLst>
              <a:ext uri="{FF2B5EF4-FFF2-40B4-BE49-F238E27FC236}">
                <a16:creationId xmlns:a16="http://schemas.microsoft.com/office/drawing/2014/main" id="{8758E518-9430-4E50-BADE-2BAAC8AAE581}"/>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C9F75D41-E0C1-47FB-99CD-C68060EF904A}" type="slidenum">
              <a:rPr lang="en-US" altLang="en-US" sz="1400">
                <a:solidFill>
                  <a:schemeClr val="bg1"/>
                </a:solidFill>
                <a:latin typeface="Verdana" panose="020B0604030504040204" pitchFamily="34" charset="0"/>
              </a:rPr>
              <a:pPr algn="ctr">
                <a:spcBef>
                  <a:spcPct val="0"/>
                </a:spcBef>
                <a:buFontTx/>
                <a:buNone/>
              </a:pPr>
              <a:t>6</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869807D0-854D-48A7-B623-D5460F0632AE}"/>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pic>
        <p:nvPicPr>
          <p:cNvPr id="17414" name="Picture 2" descr="C:\Users\stlane\Pictures\Work Alone\53195b05c9dc0_preview-300.jpg">
            <a:extLst>
              <a:ext uri="{FF2B5EF4-FFF2-40B4-BE49-F238E27FC236}">
                <a16:creationId xmlns:a16="http://schemas.microsoft.com/office/drawing/2014/main" id="{87A98867-803A-41D3-B6D1-43D8ECDA8F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787525"/>
            <a:ext cx="2971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3" descr="C:\Users\stlane\Pictures\Work Alone\catering-hospitality.jpg">
            <a:extLst>
              <a:ext uri="{FF2B5EF4-FFF2-40B4-BE49-F238E27FC236}">
                <a16:creationId xmlns:a16="http://schemas.microsoft.com/office/drawing/2014/main" id="{AEC8DB8D-602F-4913-B687-CA037DF760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5250" y="4114800"/>
            <a:ext cx="320675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2" descr="C:\Users\stlane\Pictures\Work Alone\filename-festo-avieno.jpg">
            <a:extLst>
              <a:ext uri="{FF2B5EF4-FFF2-40B4-BE49-F238E27FC236}">
                <a16:creationId xmlns:a16="http://schemas.microsoft.com/office/drawing/2014/main" id="{1D8FEBDC-35EC-4686-97E7-9D64802FA5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2788" t="12088" r="16818" b="15671"/>
          <a:stretch>
            <a:fillRect/>
          </a:stretch>
        </p:blipFill>
        <p:spPr bwMode="auto">
          <a:xfrm>
            <a:off x="914400" y="4090988"/>
            <a:ext cx="3087688"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a:extLst>
              <a:ext uri="{FF2B5EF4-FFF2-40B4-BE49-F238E27FC236}">
                <a16:creationId xmlns:a16="http://schemas.microsoft.com/office/drawing/2014/main" id="{C02D3F16-8A43-4948-8C77-736355B7BD7B}"/>
              </a:ext>
            </a:extLst>
          </p:cNvPr>
          <p:cNvSpPr>
            <a:spLocks noGrp="1"/>
          </p:cNvSpPr>
          <p:nvPr>
            <p:ph type="ctrTitle"/>
          </p:nvPr>
        </p:nvSpPr>
        <p:spPr>
          <a:xfrm>
            <a:off x="457200" y="381000"/>
            <a:ext cx="5334000" cy="533400"/>
          </a:xfrm>
        </p:spPr>
        <p:txBody>
          <a:bodyPr/>
          <a:lstStyle/>
          <a:p>
            <a:pPr eaLnBrk="1" hangingPunct="1"/>
            <a:r>
              <a:rPr lang="en-US" altLang="en-US" sz="2200">
                <a:solidFill>
                  <a:schemeClr val="bg1"/>
                </a:solidFill>
                <a:latin typeface="Verdana" panose="020B0604030504040204" pitchFamily="34" charset="0"/>
              </a:rPr>
              <a:t>Working from Home Safely-Lighting </a:t>
            </a:r>
          </a:p>
        </p:txBody>
      </p:sp>
      <p:sp>
        <p:nvSpPr>
          <p:cNvPr id="101379" name="Subtitle 2">
            <a:extLst>
              <a:ext uri="{FF2B5EF4-FFF2-40B4-BE49-F238E27FC236}">
                <a16:creationId xmlns:a16="http://schemas.microsoft.com/office/drawing/2014/main" id="{070EC0C8-223B-43BD-BF50-511972D780D7}"/>
              </a:ext>
            </a:extLst>
          </p:cNvPr>
          <p:cNvSpPr>
            <a:spLocks noGrp="1"/>
          </p:cNvSpPr>
          <p:nvPr>
            <p:ph type="subTitle" idx="1"/>
          </p:nvPr>
        </p:nvSpPr>
        <p:spPr>
          <a:xfrm>
            <a:off x="468313" y="1158875"/>
            <a:ext cx="8218487" cy="4953000"/>
          </a:xfrm>
        </p:spPr>
        <p:txBody>
          <a:bodyPr/>
          <a:lstStyle/>
          <a:p>
            <a:pPr marL="342900" indent="-342900" algn="l" eaLnBrk="1" hangingPunct="1">
              <a:buFont typeface="Wingdings" panose="05000000000000000000" pitchFamily="2" charset="2"/>
              <a:buChar char="§"/>
              <a:defRPr/>
            </a:pPr>
            <a:r>
              <a:rPr lang="en-US" altLang="en-US" sz="2300" dirty="0">
                <a:solidFill>
                  <a:schemeClr val="tx1"/>
                </a:solidFill>
              </a:rPr>
              <a:t>Are work areas, kitchen counters, desks, workbenches, garages, laundry rooms and basements well-lit?</a:t>
            </a:r>
          </a:p>
          <a:p>
            <a:pPr marL="342900" indent="-342900" algn="l" eaLnBrk="1" hangingPunct="1">
              <a:buFont typeface="Wingdings" panose="05000000000000000000" pitchFamily="2" charset="2"/>
              <a:buChar char="§"/>
              <a:defRPr/>
            </a:pPr>
            <a:r>
              <a:rPr lang="en-US" altLang="en-US" sz="2300" dirty="0">
                <a:solidFill>
                  <a:schemeClr val="tx1"/>
                </a:solidFill>
              </a:rPr>
              <a:t>Are outlet and switch covers in good condition so no wiring is exposed?</a:t>
            </a:r>
          </a:p>
          <a:p>
            <a:pPr marL="342900" indent="-342900" algn="l" eaLnBrk="1" hangingPunct="1">
              <a:buFont typeface="Wingdings" panose="05000000000000000000" pitchFamily="2" charset="2"/>
              <a:buChar char="§"/>
              <a:defRPr/>
            </a:pPr>
            <a:r>
              <a:rPr lang="en-US" altLang="en-US" sz="2300" dirty="0">
                <a:solidFill>
                  <a:schemeClr val="tx1"/>
                </a:solidFill>
              </a:rPr>
              <a:t>Are outlet or switch plate hot to the touch? If they are this can indicate an unsafe wiring condition.</a:t>
            </a:r>
          </a:p>
          <a:p>
            <a:pPr marL="342900" indent="-342900" algn="l" eaLnBrk="1" hangingPunct="1">
              <a:buFont typeface="Wingdings" panose="05000000000000000000" pitchFamily="2" charset="2"/>
              <a:buChar char="§"/>
              <a:defRPr/>
            </a:pPr>
            <a:r>
              <a:rPr lang="en-US" altLang="en-US" sz="2300" dirty="0">
                <a:solidFill>
                  <a:schemeClr val="tx1"/>
                </a:solidFill>
              </a:rPr>
              <a:t>Is there discoloration present at/above switch plates or outlets? This can indicate a potentially dangerous heat buildup at these connections.</a:t>
            </a:r>
          </a:p>
          <a:p>
            <a:pPr marL="342900" indent="-342900" algn="l" eaLnBrk="1" hangingPunct="1">
              <a:buFont typeface="Wingdings" panose="05000000000000000000" pitchFamily="2" charset="2"/>
              <a:buChar char="§"/>
              <a:defRPr/>
            </a:pPr>
            <a:r>
              <a:rPr lang="en-US" altLang="en-US" sz="2300" dirty="0">
                <a:solidFill>
                  <a:schemeClr val="tx1"/>
                </a:solidFill>
              </a:rPr>
              <a:t>Do any light switches work intermittently? This can indicate loose wiring or an internally cracked device.</a:t>
            </a:r>
          </a:p>
          <a:p>
            <a:pPr algn="l" eaLnBrk="1" hangingPunct="1">
              <a:defRPr/>
            </a:pPr>
            <a:endParaRPr lang="en-US" altLang="en-US" sz="2200" dirty="0">
              <a:solidFill>
                <a:schemeClr val="tx1"/>
              </a:solidFill>
            </a:endParaRPr>
          </a:p>
        </p:txBody>
      </p:sp>
      <p:sp>
        <p:nvSpPr>
          <p:cNvPr id="128004" name="Slide Number Placeholder 3">
            <a:extLst>
              <a:ext uri="{FF2B5EF4-FFF2-40B4-BE49-F238E27FC236}">
                <a16:creationId xmlns:a16="http://schemas.microsoft.com/office/drawing/2014/main" id="{951943DF-58F5-47E4-AF79-DA4C7B4CF806}"/>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959CD7E6-85BA-480C-9460-7440E3A49228}" type="slidenum">
              <a:rPr lang="en-US" altLang="en-US" sz="1400">
                <a:solidFill>
                  <a:schemeClr val="bg1"/>
                </a:solidFill>
                <a:latin typeface="Verdana" panose="020B0604030504040204" pitchFamily="34" charset="0"/>
              </a:rPr>
              <a:pPr algn="ctr">
                <a:spcBef>
                  <a:spcPct val="0"/>
                </a:spcBef>
                <a:buFontTx/>
                <a:buNone/>
              </a:pPr>
              <a:t>60</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D3499BAE-98C2-4E7D-BE79-6354DFE17F41}"/>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a:extLst>
              <a:ext uri="{FF2B5EF4-FFF2-40B4-BE49-F238E27FC236}">
                <a16:creationId xmlns:a16="http://schemas.microsoft.com/office/drawing/2014/main" id="{3EC028FF-470F-48CB-8012-3CA6EA8D1394}"/>
              </a:ext>
            </a:extLst>
          </p:cNvPr>
          <p:cNvSpPr>
            <a:spLocks noGrp="1"/>
          </p:cNvSpPr>
          <p:nvPr>
            <p:ph type="ctrTitle"/>
          </p:nvPr>
        </p:nvSpPr>
        <p:spPr>
          <a:xfrm>
            <a:off x="457200" y="381000"/>
            <a:ext cx="5334000" cy="533400"/>
          </a:xfrm>
        </p:spPr>
        <p:txBody>
          <a:bodyPr/>
          <a:lstStyle/>
          <a:p>
            <a:pPr eaLnBrk="1" hangingPunct="1"/>
            <a:r>
              <a:rPr lang="en-US" altLang="en-US" sz="2200">
                <a:solidFill>
                  <a:schemeClr val="bg1"/>
                </a:solidFill>
                <a:latin typeface="Verdana" panose="020B0604030504040204" pitchFamily="34" charset="0"/>
              </a:rPr>
              <a:t>Working from Home Safely-Lighting </a:t>
            </a:r>
          </a:p>
        </p:txBody>
      </p:sp>
      <p:sp>
        <p:nvSpPr>
          <p:cNvPr id="101379" name="Subtitle 2">
            <a:extLst>
              <a:ext uri="{FF2B5EF4-FFF2-40B4-BE49-F238E27FC236}">
                <a16:creationId xmlns:a16="http://schemas.microsoft.com/office/drawing/2014/main" id="{070EC0C8-223B-43BD-BF50-511972D780D7}"/>
              </a:ext>
            </a:extLst>
          </p:cNvPr>
          <p:cNvSpPr>
            <a:spLocks noGrp="1"/>
          </p:cNvSpPr>
          <p:nvPr>
            <p:ph type="subTitle" idx="1"/>
          </p:nvPr>
        </p:nvSpPr>
        <p:spPr>
          <a:xfrm>
            <a:off x="468313" y="1441450"/>
            <a:ext cx="8218487" cy="4327525"/>
          </a:xfrm>
        </p:spPr>
        <p:txBody>
          <a:bodyPr/>
          <a:lstStyle/>
          <a:p>
            <a:pPr marL="342900" indent="-342900" algn="l">
              <a:buFont typeface="Wingdings" panose="05000000000000000000" pitchFamily="2" charset="2"/>
              <a:buChar char="§"/>
              <a:defRPr/>
            </a:pPr>
            <a:r>
              <a:rPr lang="en-US" sz="2200" dirty="0">
                <a:solidFill>
                  <a:schemeClr val="tx1"/>
                </a:solidFill>
              </a:rPr>
              <a:t>Make sure all lamps and light fixtures are certified by a nationally recognized testing laboratory, such as Underwriters Laboratories (UL), Canadian Standards Association (CSA), or Intertek (ETL).</a:t>
            </a:r>
          </a:p>
          <a:p>
            <a:pPr marL="342900" indent="-342900" algn="l">
              <a:buFont typeface="Wingdings" panose="05000000000000000000" pitchFamily="2" charset="2"/>
              <a:buChar char="§"/>
              <a:defRPr/>
            </a:pPr>
            <a:r>
              <a:rPr lang="en-US" sz="2200" dirty="0">
                <a:solidFill>
                  <a:schemeClr val="tx1"/>
                </a:solidFill>
              </a:rPr>
              <a:t>Always use a bulb of the correct type and wattage.    </a:t>
            </a:r>
          </a:p>
          <a:p>
            <a:pPr marL="342900" indent="-342900" algn="l">
              <a:buFont typeface="Wingdings" panose="05000000000000000000" pitchFamily="2" charset="2"/>
              <a:buChar char="§"/>
              <a:defRPr/>
            </a:pPr>
            <a:r>
              <a:rPr lang="en-US" sz="2200" dirty="0">
                <a:solidFill>
                  <a:schemeClr val="tx1"/>
                </a:solidFill>
              </a:rPr>
              <a:t>If you do not know the correct wattage, contact the manufacturer of the lamp or fixture. A bulb with excessive wattage may overheat and cause a fire.</a:t>
            </a:r>
          </a:p>
          <a:p>
            <a:pPr marL="342900" indent="-342900" algn="l">
              <a:buFont typeface="Wingdings" panose="05000000000000000000" pitchFamily="2" charset="2"/>
              <a:buChar char="§"/>
              <a:defRPr/>
            </a:pPr>
            <a:r>
              <a:rPr lang="en-US" sz="2200" dirty="0">
                <a:solidFill>
                  <a:schemeClr val="tx1"/>
                </a:solidFill>
              </a:rPr>
              <a:t>Install bulbs with extended lifespans in hard-to-reach locations to limit the number of times you have to climb a ladder, move furniture, or engage in potentially dangerous activities.</a:t>
            </a:r>
          </a:p>
          <a:p>
            <a:pPr algn="l" eaLnBrk="1" hangingPunct="1">
              <a:defRPr/>
            </a:pPr>
            <a:endParaRPr lang="en-US" altLang="en-US" sz="2200" dirty="0">
              <a:solidFill>
                <a:schemeClr val="tx1"/>
              </a:solidFill>
            </a:endParaRPr>
          </a:p>
        </p:txBody>
      </p:sp>
      <p:sp>
        <p:nvSpPr>
          <p:cNvPr id="130052" name="Slide Number Placeholder 3">
            <a:extLst>
              <a:ext uri="{FF2B5EF4-FFF2-40B4-BE49-F238E27FC236}">
                <a16:creationId xmlns:a16="http://schemas.microsoft.com/office/drawing/2014/main" id="{3C1F8400-8BD9-418D-8E45-778D75E04900}"/>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F95E1B5B-F64A-4197-B952-AA0BF6B6C364}" type="slidenum">
              <a:rPr lang="en-US" altLang="en-US" sz="1400">
                <a:solidFill>
                  <a:schemeClr val="bg1"/>
                </a:solidFill>
                <a:latin typeface="Verdana" panose="020B0604030504040204" pitchFamily="34" charset="0"/>
              </a:rPr>
              <a:pPr algn="ctr">
                <a:spcBef>
                  <a:spcPct val="0"/>
                </a:spcBef>
                <a:buFontTx/>
                <a:buNone/>
              </a:pPr>
              <a:t>61</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D3499BAE-98C2-4E7D-BE79-6354DFE17F41}"/>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a:extLst>
              <a:ext uri="{FF2B5EF4-FFF2-40B4-BE49-F238E27FC236}">
                <a16:creationId xmlns:a16="http://schemas.microsoft.com/office/drawing/2014/main" id="{7D0A26CF-0924-4D8A-8127-838FF49B5726}"/>
              </a:ext>
            </a:extLst>
          </p:cNvPr>
          <p:cNvSpPr>
            <a:spLocks noGrp="1"/>
          </p:cNvSpPr>
          <p:nvPr>
            <p:ph type="ctrTitle"/>
          </p:nvPr>
        </p:nvSpPr>
        <p:spPr>
          <a:xfrm>
            <a:off x="457200" y="381000"/>
            <a:ext cx="5334000" cy="533400"/>
          </a:xfrm>
        </p:spPr>
        <p:txBody>
          <a:bodyPr/>
          <a:lstStyle/>
          <a:p>
            <a:pPr eaLnBrk="1" hangingPunct="1"/>
            <a:r>
              <a:rPr lang="en-US" altLang="en-US" sz="2200">
                <a:solidFill>
                  <a:schemeClr val="bg1"/>
                </a:solidFill>
                <a:latin typeface="Verdana" panose="020B0604030504040204" pitchFamily="34" charset="0"/>
              </a:rPr>
              <a:t>Working from Home Safely-Lighting </a:t>
            </a:r>
          </a:p>
        </p:txBody>
      </p:sp>
      <p:sp>
        <p:nvSpPr>
          <p:cNvPr id="101379" name="Subtitle 2">
            <a:extLst>
              <a:ext uri="{FF2B5EF4-FFF2-40B4-BE49-F238E27FC236}">
                <a16:creationId xmlns:a16="http://schemas.microsoft.com/office/drawing/2014/main" id="{070EC0C8-223B-43BD-BF50-511972D780D7}"/>
              </a:ext>
            </a:extLst>
          </p:cNvPr>
          <p:cNvSpPr>
            <a:spLocks noGrp="1"/>
          </p:cNvSpPr>
          <p:nvPr>
            <p:ph type="subTitle" idx="1"/>
          </p:nvPr>
        </p:nvSpPr>
        <p:spPr>
          <a:xfrm>
            <a:off x="490538" y="1852613"/>
            <a:ext cx="8218487" cy="3565525"/>
          </a:xfrm>
        </p:spPr>
        <p:txBody>
          <a:bodyPr/>
          <a:lstStyle/>
          <a:p>
            <a:pPr marL="342900" indent="-342900" algn="l">
              <a:buFont typeface="Wingdings" panose="05000000000000000000" pitchFamily="2" charset="2"/>
              <a:buChar char="§"/>
              <a:defRPr/>
            </a:pPr>
            <a:r>
              <a:rPr lang="en-US" dirty="0">
                <a:solidFill>
                  <a:schemeClr val="tx1"/>
                </a:solidFill>
              </a:rPr>
              <a:t>Read and follow manufacturers’ safety instructions for fixtures, lamps, and light bulbs.</a:t>
            </a:r>
          </a:p>
          <a:p>
            <a:pPr marL="342900" indent="-342900" algn="l">
              <a:buFont typeface="Wingdings" panose="05000000000000000000" pitchFamily="2" charset="2"/>
              <a:buChar char="§"/>
              <a:defRPr/>
            </a:pPr>
            <a:endParaRPr lang="en-US" dirty="0">
              <a:solidFill>
                <a:schemeClr val="tx1"/>
              </a:solidFill>
            </a:endParaRPr>
          </a:p>
          <a:p>
            <a:pPr marL="342900" indent="-342900" algn="l">
              <a:buFont typeface="Wingdings" panose="05000000000000000000" pitchFamily="2" charset="2"/>
              <a:buChar char="§"/>
              <a:defRPr/>
            </a:pPr>
            <a:r>
              <a:rPr lang="en-US" dirty="0">
                <a:solidFill>
                  <a:schemeClr val="tx1"/>
                </a:solidFill>
              </a:rPr>
              <a:t>Make sure bulbs are screwed in securely. Loose bulbs may overheat.</a:t>
            </a:r>
          </a:p>
          <a:p>
            <a:pPr marL="342900" indent="-342900" algn="l">
              <a:buFont typeface="Wingdings" panose="05000000000000000000" pitchFamily="2" charset="2"/>
              <a:buChar char="§"/>
              <a:defRPr/>
            </a:pPr>
            <a:endParaRPr lang="en-US" dirty="0">
              <a:solidFill>
                <a:schemeClr val="tx1"/>
              </a:solidFill>
            </a:endParaRPr>
          </a:p>
          <a:p>
            <a:pPr marL="342900" indent="-342900" algn="l">
              <a:buFont typeface="Wingdings" panose="05000000000000000000" pitchFamily="2" charset="2"/>
              <a:buChar char="§"/>
              <a:defRPr/>
            </a:pPr>
            <a:r>
              <a:rPr lang="en-US" dirty="0">
                <a:solidFill>
                  <a:schemeClr val="tx1"/>
                </a:solidFill>
              </a:rPr>
              <a:t>Do not allow children to operate lamps or nightlights.</a:t>
            </a:r>
          </a:p>
          <a:p>
            <a:pPr algn="l" eaLnBrk="1" hangingPunct="1">
              <a:defRPr/>
            </a:pPr>
            <a:endParaRPr lang="en-US" altLang="en-US" sz="2200" dirty="0">
              <a:solidFill>
                <a:schemeClr val="tx1"/>
              </a:solidFill>
            </a:endParaRPr>
          </a:p>
        </p:txBody>
      </p:sp>
      <p:sp>
        <p:nvSpPr>
          <p:cNvPr id="132100" name="Slide Number Placeholder 3">
            <a:extLst>
              <a:ext uri="{FF2B5EF4-FFF2-40B4-BE49-F238E27FC236}">
                <a16:creationId xmlns:a16="http://schemas.microsoft.com/office/drawing/2014/main" id="{8DACDEFD-2B8D-4C4D-BC81-0F5BCDB0536A}"/>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2C4C4D19-02BA-4E92-A4DB-DF85ADD32680}" type="slidenum">
              <a:rPr lang="en-US" altLang="en-US" sz="1400">
                <a:solidFill>
                  <a:schemeClr val="bg1"/>
                </a:solidFill>
                <a:latin typeface="Verdana" panose="020B0604030504040204" pitchFamily="34" charset="0"/>
              </a:rPr>
              <a:pPr algn="ctr">
                <a:spcBef>
                  <a:spcPct val="0"/>
                </a:spcBef>
                <a:buFontTx/>
                <a:buNone/>
              </a:pPr>
              <a:t>62</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D3499BAE-98C2-4E7D-BE79-6354DFE17F41}"/>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a:extLst>
              <a:ext uri="{FF2B5EF4-FFF2-40B4-BE49-F238E27FC236}">
                <a16:creationId xmlns:a16="http://schemas.microsoft.com/office/drawing/2014/main" id="{B99A3AF9-1B1E-44BA-B600-A96A443C8A77}"/>
              </a:ext>
            </a:extLst>
          </p:cNvPr>
          <p:cNvSpPr>
            <a:spLocks noGrp="1"/>
          </p:cNvSpPr>
          <p:nvPr>
            <p:ph type="ctrTitle"/>
          </p:nvPr>
        </p:nvSpPr>
        <p:spPr>
          <a:xfrm>
            <a:off x="457200" y="381000"/>
            <a:ext cx="5334000" cy="533400"/>
          </a:xfrm>
        </p:spPr>
        <p:txBody>
          <a:bodyPr/>
          <a:lstStyle/>
          <a:p>
            <a:pPr eaLnBrk="1" hangingPunct="1"/>
            <a:r>
              <a:rPr lang="en-US" altLang="en-US" sz="2100">
                <a:solidFill>
                  <a:schemeClr val="bg1"/>
                </a:solidFill>
                <a:latin typeface="Verdana" panose="020B0604030504040204" pitchFamily="34" charset="0"/>
              </a:rPr>
              <a:t>Working from Home Safely-Chemicals </a:t>
            </a:r>
          </a:p>
        </p:txBody>
      </p:sp>
      <p:sp>
        <p:nvSpPr>
          <p:cNvPr id="101379" name="Subtitle 2">
            <a:extLst>
              <a:ext uri="{FF2B5EF4-FFF2-40B4-BE49-F238E27FC236}">
                <a16:creationId xmlns:a16="http://schemas.microsoft.com/office/drawing/2014/main" id="{070EC0C8-223B-43BD-BF50-511972D780D7}"/>
              </a:ext>
            </a:extLst>
          </p:cNvPr>
          <p:cNvSpPr>
            <a:spLocks noGrp="1"/>
          </p:cNvSpPr>
          <p:nvPr>
            <p:ph type="subTitle" idx="1"/>
          </p:nvPr>
        </p:nvSpPr>
        <p:spPr>
          <a:xfrm>
            <a:off x="457200" y="1295400"/>
            <a:ext cx="8218488" cy="4648200"/>
          </a:xfrm>
        </p:spPr>
        <p:txBody>
          <a:bodyPr/>
          <a:lstStyle/>
          <a:p>
            <a:pPr marL="342900" indent="-342900" algn="l">
              <a:buFont typeface="Wingdings" panose="05000000000000000000" pitchFamily="2" charset="2"/>
              <a:buChar char="§"/>
              <a:defRPr/>
            </a:pPr>
            <a:r>
              <a:rPr lang="en-US" sz="2100" dirty="0">
                <a:solidFill>
                  <a:schemeClr val="tx1"/>
                </a:solidFill>
              </a:rPr>
              <a:t>Read the warning label. Be sure to understand and follow what it says on how to use the product safely, how to protect yourself when using it and how to properly store it. The manufacturer's contact information always is on the label if more information is needed.</a:t>
            </a:r>
          </a:p>
          <a:p>
            <a:pPr marL="342900" indent="-342900" algn="l">
              <a:buFont typeface="Wingdings" panose="05000000000000000000" pitchFamily="2" charset="2"/>
              <a:buChar char="§"/>
              <a:defRPr/>
            </a:pPr>
            <a:r>
              <a:rPr lang="en-US" sz="2100" dirty="0">
                <a:solidFill>
                  <a:schemeClr val="tx1"/>
                </a:solidFill>
              </a:rPr>
              <a:t>More is not better, just more dangerous. Use all chemicals sparingly in the home.</a:t>
            </a:r>
          </a:p>
          <a:p>
            <a:pPr marL="342900" indent="-342900" algn="l">
              <a:buFont typeface="Wingdings" panose="05000000000000000000" pitchFamily="2" charset="2"/>
              <a:buChar char="§"/>
              <a:defRPr/>
            </a:pPr>
            <a:r>
              <a:rPr lang="en-US" sz="2100" dirty="0">
                <a:solidFill>
                  <a:schemeClr val="tx1"/>
                </a:solidFill>
              </a:rPr>
              <a:t>Don't take the hazardous chemical out of the original container and place it in something else, such as an old plastic milk jug or an empty liter soda bottle. </a:t>
            </a:r>
          </a:p>
          <a:p>
            <a:pPr marL="342900" indent="-342900" algn="l">
              <a:buFont typeface="Wingdings" panose="05000000000000000000" pitchFamily="2" charset="2"/>
              <a:buChar char="§"/>
              <a:defRPr/>
            </a:pPr>
            <a:r>
              <a:rPr lang="en-US" sz="2100" dirty="0">
                <a:solidFill>
                  <a:schemeClr val="tx1"/>
                </a:solidFill>
              </a:rPr>
              <a:t>After using, immediately wash hands - or any other part of the body that may have come into direct contact with the substance - with warm soapy water.</a:t>
            </a:r>
          </a:p>
          <a:p>
            <a:pPr algn="l" eaLnBrk="1" hangingPunct="1">
              <a:defRPr/>
            </a:pPr>
            <a:endParaRPr lang="en-US" altLang="en-US" sz="2200" dirty="0">
              <a:solidFill>
                <a:schemeClr val="tx1"/>
              </a:solidFill>
            </a:endParaRPr>
          </a:p>
        </p:txBody>
      </p:sp>
      <p:sp>
        <p:nvSpPr>
          <p:cNvPr id="134148" name="Slide Number Placeholder 3">
            <a:extLst>
              <a:ext uri="{FF2B5EF4-FFF2-40B4-BE49-F238E27FC236}">
                <a16:creationId xmlns:a16="http://schemas.microsoft.com/office/drawing/2014/main" id="{EB995718-CB1F-4322-89C3-F75C00B7EACB}"/>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C59161EA-BA80-480A-95AD-312DF8CA31FC}" type="slidenum">
              <a:rPr lang="en-US" altLang="en-US" sz="1400">
                <a:solidFill>
                  <a:schemeClr val="bg1"/>
                </a:solidFill>
                <a:latin typeface="Verdana" panose="020B0604030504040204" pitchFamily="34" charset="0"/>
              </a:rPr>
              <a:pPr algn="ctr">
                <a:spcBef>
                  <a:spcPct val="0"/>
                </a:spcBef>
                <a:buFontTx/>
                <a:buNone/>
              </a:pPr>
              <a:t>63</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D3499BAE-98C2-4E7D-BE79-6354DFE17F41}"/>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a:extLst>
              <a:ext uri="{FF2B5EF4-FFF2-40B4-BE49-F238E27FC236}">
                <a16:creationId xmlns:a16="http://schemas.microsoft.com/office/drawing/2014/main" id="{6E0706B8-A57E-4FC9-BD1F-B7C4371E645B}"/>
              </a:ext>
            </a:extLst>
          </p:cNvPr>
          <p:cNvSpPr>
            <a:spLocks noGrp="1"/>
          </p:cNvSpPr>
          <p:nvPr>
            <p:ph type="ctrTitle"/>
          </p:nvPr>
        </p:nvSpPr>
        <p:spPr>
          <a:xfrm>
            <a:off x="457200" y="381000"/>
            <a:ext cx="5334000" cy="533400"/>
          </a:xfrm>
        </p:spPr>
        <p:txBody>
          <a:bodyPr/>
          <a:lstStyle/>
          <a:p>
            <a:pPr eaLnBrk="1" hangingPunct="1"/>
            <a:r>
              <a:rPr lang="en-US" altLang="en-US" sz="2100">
                <a:solidFill>
                  <a:schemeClr val="bg1"/>
                </a:solidFill>
                <a:latin typeface="Verdana" panose="020B0604030504040204" pitchFamily="34" charset="0"/>
              </a:rPr>
              <a:t>Working from Home Safely-Chemicals </a:t>
            </a:r>
          </a:p>
        </p:txBody>
      </p:sp>
      <p:sp>
        <p:nvSpPr>
          <p:cNvPr id="101379" name="Subtitle 2">
            <a:extLst>
              <a:ext uri="{FF2B5EF4-FFF2-40B4-BE49-F238E27FC236}">
                <a16:creationId xmlns:a16="http://schemas.microsoft.com/office/drawing/2014/main" id="{070EC0C8-223B-43BD-BF50-511972D780D7}"/>
              </a:ext>
            </a:extLst>
          </p:cNvPr>
          <p:cNvSpPr>
            <a:spLocks noGrp="1"/>
          </p:cNvSpPr>
          <p:nvPr>
            <p:ph type="subTitle" idx="1"/>
          </p:nvPr>
        </p:nvSpPr>
        <p:spPr>
          <a:xfrm>
            <a:off x="500063" y="1143000"/>
            <a:ext cx="8220075" cy="4648200"/>
          </a:xfrm>
        </p:spPr>
        <p:txBody>
          <a:bodyPr/>
          <a:lstStyle/>
          <a:p>
            <a:pPr marL="342900" indent="-342900" algn="l">
              <a:buFont typeface="Wingdings" panose="05000000000000000000" pitchFamily="2" charset="2"/>
              <a:buChar char="§"/>
              <a:defRPr/>
            </a:pPr>
            <a:r>
              <a:rPr lang="en-US" sz="2000" dirty="0">
                <a:solidFill>
                  <a:schemeClr val="tx1"/>
                </a:solidFill>
              </a:rPr>
              <a:t>Follow safety recommendations when using hazardous substances.</a:t>
            </a:r>
          </a:p>
          <a:p>
            <a:pPr marL="342900" indent="-342900" algn="l">
              <a:buFont typeface="Wingdings" panose="05000000000000000000" pitchFamily="2" charset="2"/>
              <a:buChar char="§"/>
              <a:defRPr/>
            </a:pPr>
            <a:r>
              <a:rPr lang="en-US" sz="2000" dirty="0">
                <a:solidFill>
                  <a:schemeClr val="tx1"/>
                </a:solidFill>
              </a:rPr>
              <a:t>Properly ventilate the area by turning on the fan and opening the windows. If recommended, wear gloves, long sleeves and masks.</a:t>
            </a:r>
          </a:p>
          <a:p>
            <a:pPr marL="342900" indent="-342900" algn="l">
              <a:buFont typeface="Wingdings" panose="05000000000000000000" pitchFamily="2" charset="2"/>
              <a:buChar char="§"/>
              <a:defRPr/>
            </a:pPr>
            <a:r>
              <a:rPr lang="en-US" sz="2000" dirty="0">
                <a:solidFill>
                  <a:schemeClr val="tx1"/>
                </a:solidFill>
              </a:rPr>
              <a:t>Don't leave chemical products unattended. If you must leave the room in the middle of a task, either put the product away or take it with you.</a:t>
            </a:r>
          </a:p>
          <a:p>
            <a:pPr marL="342900" indent="-342900" algn="l">
              <a:buFont typeface="Wingdings" panose="05000000000000000000" pitchFamily="2" charset="2"/>
              <a:buChar char="§"/>
              <a:defRPr/>
            </a:pPr>
            <a:r>
              <a:rPr lang="en-US" sz="2000" dirty="0">
                <a:solidFill>
                  <a:schemeClr val="tx1"/>
                </a:solidFill>
              </a:rPr>
              <a:t>Keep all hazardous chemicals out of the reach of young children or locked up. Properly mark and store under lock and key all household and pool chemicals, paints and poisons. </a:t>
            </a:r>
          </a:p>
          <a:p>
            <a:pPr marL="342900" indent="-342900" algn="l">
              <a:buFont typeface="Wingdings" panose="05000000000000000000" pitchFamily="2" charset="2"/>
              <a:buChar char="§"/>
              <a:defRPr/>
            </a:pPr>
            <a:r>
              <a:rPr lang="en-US" sz="2000" dirty="0">
                <a:solidFill>
                  <a:schemeClr val="tx1"/>
                </a:solidFill>
              </a:rPr>
              <a:t>Keep these on a high shelf, out of children's reach.</a:t>
            </a:r>
          </a:p>
          <a:p>
            <a:pPr marL="342900" indent="-342900" algn="l">
              <a:buFont typeface="Wingdings" panose="05000000000000000000" pitchFamily="2" charset="2"/>
              <a:buChar char="§"/>
              <a:defRPr/>
            </a:pPr>
            <a:r>
              <a:rPr lang="en-US" sz="2000" dirty="0">
                <a:solidFill>
                  <a:schemeClr val="tx1"/>
                </a:solidFill>
              </a:rPr>
              <a:t>Dispose of household and chemical products that are leaking, expired or look bad.</a:t>
            </a:r>
          </a:p>
          <a:p>
            <a:pPr>
              <a:defRPr/>
            </a:pPr>
            <a:br>
              <a:rPr lang="en-US" sz="2000" dirty="0"/>
            </a:br>
            <a:endParaRPr lang="en-US" altLang="en-US" sz="2200" dirty="0">
              <a:solidFill>
                <a:schemeClr val="tx1"/>
              </a:solidFill>
            </a:endParaRPr>
          </a:p>
        </p:txBody>
      </p:sp>
      <p:sp>
        <p:nvSpPr>
          <p:cNvPr id="136196" name="Slide Number Placeholder 3">
            <a:extLst>
              <a:ext uri="{FF2B5EF4-FFF2-40B4-BE49-F238E27FC236}">
                <a16:creationId xmlns:a16="http://schemas.microsoft.com/office/drawing/2014/main" id="{5EF8E2E1-D856-4452-A830-75CA1172B8F2}"/>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C54C444F-3714-42F2-AE65-47B7E34564D7}" type="slidenum">
              <a:rPr lang="en-US" altLang="en-US" sz="1400">
                <a:solidFill>
                  <a:schemeClr val="bg1"/>
                </a:solidFill>
                <a:latin typeface="Verdana" panose="020B0604030504040204" pitchFamily="34" charset="0"/>
              </a:rPr>
              <a:pPr algn="ctr">
                <a:spcBef>
                  <a:spcPct val="0"/>
                </a:spcBef>
                <a:buFontTx/>
                <a:buNone/>
              </a:pPr>
              <a:t>64</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D3499BAE-98C2-4E7D-BE79-6354DFE17F41}"/>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a:extLst>
              <a:ext uri="{FF2B5EF4-FFF2-40B4-BE49-F238E27FC236}">
                <a16:creationId xmlns:a16="http://schemas.microsoft.com/office/drawing/2014/main" id="{49FCF27A-8602-4D69-9698-16EE69E1C4A8}"/>
              </a:ext>
            </a:extLst>
          </p:cNvPr>
          <p:cNvSpPr>
            <a:spLocks noGrp="1"/>
          </p:cNvSpPr>
          <p:nvPr>
            <p:ph type="ctrTitle"/>
          </p:nvPr>
        </p:nvSpPr>
        <p:spPr>
          <a:xfrm>
            <a:off x="457200" y="381000"/>
            <a:ext cx="5334000" cy="533400"/>
          </a:xfrm>
        </p:spPr>
        <p:txBody>
          <a:bodyPr/>
          <a:lstStyle/>
          <a:p>
            <a:pPr eaLnBrk="1" hangingPunct="1"/>
            <a:r>
              <a:rPr lang="en-US" altLang="en-US" sz="2100">
                <a:solidFill>
                  <a:schemeClr val="bg1"/>
                </a:solidFill>
                <a:latin typeface="Verdana" panose="020B0604030504040204" pitchFamily="34" charset="0"/>
              </a:rPr>
              <a:t>Working from Home Safely-Chemicals </a:t>
            </a:r>
          </a:p>
        </p:txBody>
      </p:sp>
      <p:sp>
        <p:nvSpPr>
          <p:cNvPr id="101379" name="Subtitle 2">
            <a:extLst>
              <a:ext uri="{FF2B5EF4-FFF2-40B4-BE49-F238E27FC236}">
                <a16:creationId xmlns:a16="http://schemas.microsoft.com/office/drawing/2014/main" id="{070EC0C8-223B-43BD-BF50-511972D780D7}"/>
              </a:ext>
            </a:extLst>
          </p:cNvPr>
          <p:cNvSpPr>
            <a:spLocks noGrp="1"/>
          </p:cNvSpPr>
          <p:nvPr>
            <p:ph type="subTitle" idx="1"/>
          </p:nvPr>
        </p:nvSpPr>
        <p:spPr>
          <a:xfrm>
            <a:off x="511175" y="1300163"/>
            <a:ext cx="8218488" cy="4648200"/>
          </a:xfrm>
        </p:spPr>
        <p:txBody>
          <a:bodyPr/>
          <a:lstStyle/>
          <a:p>
            <a:pPr marL="342900" indent="-342900" algn="l">
              <a:buFont typeface="Wingdings" panose="05000000000000000000" pitchFamily="2" charset="2"/>
              <a:buChar char="§"/>
              <a:defRPr/>
            </a:pPr>
            <a:r>
              <a:rPr lang="en-US" sz="2200" dirty="0">
                <a:solidFill>
                  <a:schemeClr val="tx1"/>
                </a:solidFill>
              </a:rPr>
              <a:t>Post the poison control center number near every phone - in the United States it is (800) 222-1222.</a:t>
            </a:r>
          </a:p>
          <a:p>
            <a:pPr marL="342900" indent="-342900" algn="l">
              <a:buFont typeface="Wingdings" panose="05000000000000000000" pitchFamily="2" charset="2"/>
              <a:buChar char="§"/>
              <a:defRPr/>
            </a:pPr>
            <a:r>
              <a:rPr lang="en-US" sz="2200" dirty="0">
                <a:solidFill>
                  <a:schemeClr val="tx1"/>
                </a:solidFill>
              </a:rPr>
              <a:t>Never store hazardous chemicals near food or food products. </a:t>
            </a:r>
          </a:p>
          <a:p>
            <a:pPr marL="342900" indent="-342900" algn="l">
              <a:buFont typeface="Wingdings" panose="05000000000000000000" pitchFamily="2" charset="2"/>
              <a:buChar char="§"/>
              <a:defRPr/>
            </a:pPr>
            <a:r>
              <a:rPr lang="en-US" sz="2200" dirty="0">
                <a:solidFill>
                  <a:schemeClr val="tx1"/>
                </a:solidFill>
              </a:rPr>
              <a:t>Keep hazardous chemicals away from items used to prepare and cook foods in, such as pans and silverware. </a:t>
            </a:r>
          </a:p>
          <a:p>
            <a:pPr marL="342900" indent="-342900" algn="l">
              <a:buFont typeface="Wingdings" panose="05000000000000000000" pitchFamily="2" charset="2"/>
              <a:buChar char="§"/>
              <a:defRPr/>
            </a:pPr>
            <a:r>
              <a:rPr lang="en-US" sz="2200" dirty="0">
                <a:solidFill>
                  <a:schemeClr val="tx1"/>
                </a:solidFill>
              </a:rPr>
              <a:t>Never contaminate pots, pans and cooking utensils with a hazardous substance.</a:t>
            </a:r>
          </a:p>
          <a:p>
            <a:pPr marL="342900" indent="-342900" algn="l">
              <a:buFont typeface="Wingdings" panose="05000000000000000000" pitchFamily="2" charset="2"/>
              <a:buChar char="§"/>
              <a:defRPr/>
            </a:pPr>
            <a:r>
              <a:rPr lang="en-US" sz="2200" dirty="0">
                <a:solidFill>
                  <a:schemeClr val="tx1"/>
                </a:solidFill>
              </a:rPr>
              <a:t>It is dangerous to combine two common household cleaners - chlorine bleach and ammonia. It forms a highly toxic gas, which has caused serious respiratory injury and even some deaths.</a:t>
            </a:r>
          </a:p>
          <a:p>
            <a:pPr>
              <a:defRPr/>
            </a:pPr>
            <a:endParaRPr lang="en-US" altLang="en-US" sz="2200" dirty="0">
              <a:solidFill>
                <a:schemeClr val="tx1"/>
              </a:solidFill>
            </a:endParaRPr>
          </a:p>
        </p:txBody>
      </p:sp>
      <p:sp>
        <p:nvSpPr>
          <p:cNvPr id="138244" name="Slide Number Placeholder 3">
            <a:extLst>
              <a:ext uri="{FF2B5EF4-FFF2-40B4-BE49-F238E27FC236}">
                <a16:creationId xmlns:a16="http://schemas.microsoft.com/office/drawing/2014/main" id="{1BD0FAF9-1C46-4010-870A-B7CAA14E60ED}"/>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DEB8AE53-68FC-4431-9F03-0050040E0532}" type="slidenum">
              <a:rPr lang="en-US" altLang="en-US" sz="1400">
                <a:solidFill>
                  <a:schemeClr val="bg1"/>
                </a:solidFill>
                <a:latin typeface="Verdana" panose="020B0604030504040204" pitchFamily="34" charset="0"/>
              </a:rPr>
              <a:pPr algn="ctr">
                <a:spcBef>
                  <a:spcPct val="0"/>
                </a:spcBef>
                <a:buFontTx/>
                <a:buNone/>
              </a:pPr>
              <a:t>65</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D3499BAE-98C2-4E7D-BE79-6354DFE17F41}"/>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a:extLst>
              <a:ext uri="{FF2B5EF4-FFF2-40B4-BE49-F238E27FC236}">
                <a16:creationId xmlns:a16="http://schemas.microsoft.com/office/drawing/2014/main" id="{0641782D-CC48-41F5-9343-77CB9E6EAE3B}"/>
              </a:ext>
            </a:extLst>
          </p:cNvPr>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Your Thoughts . . .</a:t>
            </a:r>
          </a:p>
        </p:txBody>
      </p:sp>
      <p:sp>
        <p:nvSpPr>
          <p:cNvPr id="140291" name="Subtitle 2">
            <a:extLst>
              <a:ext uri="{FF2B5EF4-FFF2-40B4-BE49-F238E27FC236}">
                <a16:creationId xmlns:a16="http://schemas.microsoft.com/office/drawing/2014/main" id="{326BDC3F-2B74-4B45-B856-24ACBE213F1D}"/>
              </a:ext>
            </a:extLst>
          </p:cNvPr>
          <p:cNvSpPr>
            <a:spLocks noGrp="1"/>
          </p:cNvSpPr>
          <p:nvPr>
            <p:ph type="subTitle" idx="1"/>
          </p:nvPr>
        </p:nvSpPr>
        <p:spPr>
          <a:xfrm>
            <a:off x="1295400" y="1143000"/>
            <a:ext cx="7086600" cy="4800600"/>
          </a:xfrm>
        </p:spPr>
        <p:txBody>
          <a:bodyPr/>
          <a:lstStyle/>
          <a:p>
            <a:pPr algn="l" eaLnBrk="1" hangingPunct="1"/>
            <a:r>
              <a:rPr lang="en-US" altLang="en-US">
                <a:solidFill>
                  <a:schemeClr val="tx1"/>
                </a:solidFill>
              </a:rPr>
              <a:t>What potential safety hazards do you see?</a:t>
            </a:r>
          </a:p>
          <a:p>
            <a:pPr algn="l" eaLnBrk="1" hangingPunct="1"/>
            <a:r>
              <a:rPr lang="en-US" altLang="en-US">
                <a:solidFill>
                  <a:schemeClr val="tx1"/>
                </a:solidFill>
              </a:rPr>
              <a:t>How would you make the situation safer?</a:t>
            </a:r>
          </a:p>
          <a:p>
            <a:pPr algn="l" eaLnBrk="1" hangingPunct="1"/>
            <a:endParaRPr lang="en-US" altLang="en-US" sz="1800">
              <a:solidFill>
                <a:schemeClr val="tx1"/>
              </a:solidFill>
            </a:endParaRPr>
          </a:p>
          <a:p>
            <a:pPr algn="l" eaLnBrk="1" hangingPunct="1"/>
            <a:endParaRPr lang="en-US" altLang="en-US" sz="1800">
              <a:solidFill>
                <a:schemeClr val="tx1"/>
              </a:solidFill>
            </a:endParaRPr>
          </a:p>
          <a:p>
            <a:pPr algn="l" eaLnBrk="1" hangingPunct="1"/>
            <a:endParaRPr lang="en-US" altLang="en-US">
              <a:solidFill>
                <a:schemeClr val="tx1"/>
              </a:solidFill>
            </a:endParaRPr>
          </a:p>
          <a:p>
            <a:pPr algn="l" eaLnBrk="1" hangingPunct="1"/>
            <a:endParaRPr lang="en-US" altLang="en-US">
              <a:solidFill>
                <a:schemeClr val="tx1"/>
              </a:solidFill>
            </a:endParaRPr>
          </a:p>
        </p:txBody>
      </p:sp>
      <p:sp>
        <p:nvSpPr>
          <p:cNvPr id="140292" name="Slide Number Placeholder 3">
            <a:extLst>
              <a:ext uri="{FF2B5EF4-FFF2-40B4-BE49-F238E27FC236}">
                <a16:creationId xmlns:a16="http://schemas.microsoft.com/office/drawing/2014/main" id="{F718D2E1-DC65-4E7A-889C-B2DA868F7B6D}"/>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35D27B67-B580-40A0-980B-97A1D3D2DFB5}" type="slidenum">
              <a:rPr lang="en-US" altLang="en-US" sz="1400">
                <a:solidFill>
                  <a:schemeClr val="bg1"/>
                </a:solidFill>
                <a:latin typeface="Verdana" panose="020B0604030504040204" pitchFamily="34" charset="0"/>
              </a:rPr>
              <a:pPr algn="ctr">
                <a:spcBef>
                  <a:spcPct val="0"/>
                </a:spcBef>
                <a:buFontTx/>
                <a:buNone/>
              </a:pPr>
              <a:t>66</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7C506D55-5C04-41B7-8E42-90BFADF64BAA}"/>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pic>
        <p:nvPicPr>
          <p:cNvPr id="140294" name="Picture 2" descr="C:\Users\stlane\Pictures\Work Alone\construction-worker-working-alone-on-the-scaffolding2.jpg">
            <a:extLst>
              <a:ext uri="{FF2B5EF4-FFF2-40B4-BE49-F238E27FC236}">
                <a16:creationId xmlns:a16="http://schemas.microsoft.com/office/drawing/2014/main" id="{CFF75537-14B9-477D-820A-8BD9488715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209800"/>
            <a:ext cx="5943600" cy="394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a:extLst>
              <a:ext uri="{FF2B5EF4-FFF2-40B4-BE49-F238E27FC236}">
                <a16:creationId xmlns:a16="http://schemas.microsoft.com/office/drawing/2014/main" id="{86FF5EEA-A636-4E3B-80D3-0C74503C64DF}"/>
              </a:ext>
            </a:extLst>
          </p:cNvPr>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Your Thoughts . . .</a:t>
            </a:r>
          </a:p>
        </p:txBody>
      </p:sp>
      <p:sp>
        <p:nvSpPr>
          <p:cNvPr id="142339" name="Subtitle 2">
            <a:extLst>
              <a:ext uri="{FF2B5EF4-FFF2-40B4-BE49-F238E27FC236}">
                <a16:creationId xmlns:a16="http://schemas.microsoft.com/office/drawing/2014/main" id="{48692C44-497E-4D77-BD04-9C838CD907AF}"/>
              </a:ext>
            </a:extLst>
          </p:cNvPr>
          <p:cNvSpPr>
            <a:spLocks noGrp="1"/>
          </p:cNvSpPr>
          <p:nvPr>
            <p:ph type="subTitle" idx="1"/>
          </p:nvPr>
        </p:nvSpPr>
        <p:spPr>
          <a:xfrm>
            <a:off x="1077913" y="1066800"/>
            <a:ext cx="6934200" cy="4800600"/>
          </a:xfrm>
        </p:spPr>
        <p:txBody>
          <a:bodyPr/>
          <a:lstStyle/>
          <a:p>
            <a:pPr algn="l" eaLnBrk="1" hangingPunct="1"/>
            <a:r>
              <a:rPr lang="en-US" altLang="en-US">
                <a:solidFill>
                  <a:schemeClr val="tx1"/>
                </a:solidFill>
              </a:rPr>
              <a:t>What potential safety hazards do you see?</a:t>
            </a:r>
          </a:p>
          <a:p>
            <a:pPr algn="l" eaLnBrk="1" hangingPunct="1"/>
            <a:r>
              <a:rPr lang="en-US" altLang="en-US">
                <a:solidFill>
                  <a:schemeClr val="tx1"/>
                </a:solidFill>
              </a:rPr>
              <a:t>How would you make the situation safer?</a:t>
            </a:r>
          </a:p>
          <a:p>
            <a:pPr algn="l" eaLnBrk="1" hangingPunct="1"/>
            <a:endParaRPr lang="en-US" altLang="en-US" sz="1800">
              <a:solidFill>
                <a:schemeClr val="tx1"/>
              </a:solidFill>
            </a:endParaRPr>
          </a:p>
          <a:p>
            <a:pPr algn="l" eaLnBrk="1" hangingPunct="1"/>
            <a:endParaRPr lang="en-US" altLang="en-US" sz="1800">
              <a:solidFill>
                <a:schemeClr val="tx1"/>
              </a:solidFill>
            </a:endParaRPr>
          </a:p>
          <a:p>
            <a:pPr algn="l" eaLnBrk="1" hangingPunct="1"/>
            <a:endParaRPr lang="en-US" altLang="en-US">
              <a:solidFill>
                <a:schemeClr val="tx1"/>
              </a:solidFill>
            </a:endParaRPr>
          </a:p>
          <a:p>
            <a:pPr algn="l" eaLnBrk="1" hangingPunct="1"/>
            <a:endParaRPr lang="en-US" altLang="en-US">
              <a:solidFill>
                <a:srgbClr val="FF0000"/>
              </a:solidFill>
            </a:endParaRPr>
          </a:p>
        </p:txBody>
      </p:sp>
      <p:sp>
        <p:nvSpPr>
          <p:cNvPr id="142340" name="Slide Number Placeholder 3">
            <a:extLst>
              <a:ext uri="{FF2B5EF4-FFF2-40B4-BE49-F238E27FC236}">
                <a16:creationId xmlns:a16="http://schemas.microsoft.com/office/drawing/2014/main" id="{A65DA12E-0CA2-46EF-9DA8-D23DF5E2241F}"/>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58880882-15DF-4B1F-8F37-E3650209CFC6}" type="slidenum">
              <a:rPr lang="en-US" altLang="en-US" sz="1400">
                <a:solidFill>
                  <a:schemeClr val="bg1"/>
                </a:solidFill>
                <a:latin typeface="Verdana" panose="020B0604030504040204" pitchFamily="34" charset="0"/>
              </a:rPr>
              <a:pPr algn="ctr">
                <a:spcBef>
                  <a:spcPct val="0"/>
                </a:spcBef>
                <a:buFontTx/>
                <a:buNone/>
              </a:pPr>
              <a:t>67</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7D2A010E-156B-4E97-A306-7961B34A4E7D}"/>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pic>
        <p:nvPicPr>
          <p:cNvPr id="142342" name="Picture 3" descr="C:\Users\stlane\Pictures\Work Alone\residential-painting-company.jpg">
            <a:extLst>
              <a:ext uri="{FF2B5EF4-FFF2-40B4-BE49-F238E27FC236}">
                <a16:creationId xmlns:a16="http://schemas.microsoft.com/office/drawing/2014/main" id="{5E026E93-90EE-42B3-8E1A-6446F21BBE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4323" b="3044"/>
          <a:stretch>
            <a:fillRect/>
          </a:stretch>
        </p:blipFill>
        <p:spPr bwMode="auto">
          <a:xfrm>
            <a:off x="442913" y="2057400"/>
            <a:ext cx="3743325" cy="413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3" name="Picture 1">
            <a:extLst>
              <a:ext uri="{FF2B5EF4-FFF2-40B4-BE49-F238E27FC236}">
                <a16:creationId xmlns:a16="http://schemas.microsoft.com/office/drawing/2014/main" id="{722117B8-3C65-439D-BBBC-F33819D5BA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4225" y="2449513"/>
            <a:ext cx="4114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a:extLst>
              <a:ext uri="{FF2B5EF4-FFF2-40B4-BE49-F238E27FC236}">
                <a16:creationId xmlns:a16="http://schemas.microsoft.com/office/drawing/2014/main" id="{1013DAE4-2049-4C3C-90C6-3E38448D125F}"/>
              </a:ext>
            </a:extLst>
          </p:cNvPr>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Your Thoughts . . .</a:t>
            </a:r>
          </a:p>
        </p:txBody>
      </p:sp>
      <p:sp>
        <p:nvSpPr>
          <p:cNvPr id="144387" name="Subtitle 2">
            <a:extLst>
              <a:ext uri="{FF2B5EF4-FFF2-40B4-BE49-F238E27FC236}">
                <a16:creationId xmlns:a16="http://schemas.microsoft.com/office/drawing/2014/main" id="{9E2B6DD7-70BA-4270-936F-9038AD97F994}"/>
              </a:ext>
            </a:extLst>
          </p:cNvPr>
          <p:cNvSpPr>
            <a:spLocks noGrp="1"/>
          </p:cNvSpPr>
          <p:nvPr>
            <p:ph type="subTitle" idx="1"/>
          </p:nvPr>
        </p:nvSpPr>
        <p:spPr>
          <a:xfrm>
            <a:off x="1143000" y="1143000"/>
            <a:ext cx="6934200" cy="4800600"/>
          </a:xfrm>
        </p:spPr>
        <p:txBody>
          <a:bodyPr/>
          <a:lstStyle/>
          <a:p>
            <a:pPr algn="l" eaLnBrk="1" hangingPunct="1"/>
            <a:r>
              <a:rPr lang="en-US" altLang="en-US">
                <a:solidFill>
                  <a:schemeClr val="tx1"/>
                </a:solidFill>
              </a:rPr>
              <a:t>What potential safety hazards do you see?</a:t>
            </a:r>
          </a:p>
          <a:p>
            <a:pPr algn="l" eaLnBrk="1" hangingPunct="1"/>
            <a:r>
              <a:rPr lang="en-US" altLang="en-US">
                <a:solidFill>
                  <a:schemeClr val="tx1"/>
                </a:solidFill>
              </a:rPr>
              <a:t>How would you make the situation safer?</a:t>
            </a:r>
          </a:p>
          <a:p>
            <a:pPr algn="l" eaLnBrk="1" hangingPunct="1"/>
            <a:endParaRPr lang="en-US" altLang="en-US" sz="1800">
              <a:solidFill>
                <a:schemeClr val="tx1"/>
              </a:solidFill>
            </a:endParaRPr>
          </a:p>
          <a:p>
            <a:pPr algn="l" eaLnBrk="1" hangingPunct="1"/>
            <a:endParaRPr lang="en-US" altLang="en-US" sz="1800">
              <a:solidFill>
                <a:schemeClr val="tx1"/>
              </a:solidFill>
            </a:endParaRPr>
          </a:p>
          <a:p>
            <a:pPr algn="l" eaLnBrk="1" hangingPunct="1"/>
            <a:endParaRPr lang="en-US" altLang="en-US">
              <a:solidFill>
                <a:schemeClr val="tx1"/>
              </a:solidFill>
            </a:endParaRPr>
          </a:p>
          <a:p>
            <a:pPr algn="l" eaLnBrk="1" hangingPunct="1"/>
            <a:endParaRPr lang="en-US" altLang="en-US">
              <a:solidFill>
                <a:schemeClr val="tx1"/>
              </a:solidFill>
            </a:endParaRPr>
          </a:p>
        </p:txBody>
      </p:sp>
      <p:sp>
        <p:nvSpPr>
          <p:cNvPr id="144388" name="Slide Number Placeholder 3">
            <a:extLst>
              <a:ext uri="{FF2B5EF4-FFF2-40B4-BE49-F238E27FC236}">
                <a16:creationId xmlns:a16="http://schemas.microsoft.com/office/drawing/2014/main" id="{FA0F7979-5F88-4CE3-9EAD-6C1C0FABA231}"/>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877B481F-CFF7-45C7-A153-47EA66A5677D}" type="slidenum">
              <a:rPr lang="en-US" altLang="en-US" sz="1400">
                <a:solidFill>
                  <a:schemeClr val="bg1"/>
                </a:solidFill>
                <a:latin typeface="Verdana" panose="020B0604030504040204" pitchFamily="34" charset="0"/>
              </a:rPr>
              <a:pPr algn="ctr">
                <a:spcBef>
                  <a:spcPct val="0"/>
                </a:spcBef>
                <a:buFontTx/>
                <a:buNone/>
              </a:pPr>
              <a:t>68</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3E1FBEA8-A77A-4565-9D6F-03D964BF0482}"/>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pic>
        <p:nvPicPr>
          <p:cNvPr id="144390" name="Picture 1">
            <a:extLst>
              <a:ext uri="{FF2B5EF4-FFF2-40B4-BE49-F238E27FC236}">
                <a16:creationId xmlns:a16="http://schemas.microsoft.com/office/drawing/2014/main" id="{E8664D72-978B-41BD-8E1A-34901F389C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217738"/>
            <a:ext cx="3886200" cy="383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a:extLst>
              <a:ext uri="{FF2B5EF4-FFF2-40B4-BE49-F238E27FC236}">
                <a16:creationId xmlns:a16="http://schemas.microsoft.com/office/drawing/2014/main" id="{972C4A34-3FBD-4922-9220-F4BDA9843337}"/>
              </a:ext>
            </a:extLst>
          </p:cNvPr>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Your Thoughts . . .</a:t>
            </a:r>
          </a:p>
        </p:txBody>
      </p:sp>
      <p:sp>
        <p:nvSpPr>
          <p:cNvPr id="146435" name="Subtitle 2">
            <a:extLst>
              <a:ext uri="{FF2B5EF4-FFF2-40B4-BE49-F238E27FC236}">
                <a16:creationId xmlns:a16="http://schemas.microsoft.com/office/drawing/2014/main" id="{8326B65C-6A3C-4D14-ACE5-DCFEADAB5EB9}"/>
              </a:ext>
            </a:extLst>
          </p:cNvPr>
          <p:cNvSpPr>
            <a:spLocks noGrp="1"/>
          </p:cNvSpPr>
          <p:nvPr>
            <p:ph type="subTitle" idx="1"/>
          </p:nvPr>
        </p:nvSpPr>
        <p:spPr>
          <a:xfrm>
            <a:off x="952500" y="1184275"/>
            <a:ext cx="6858000" cy="4800600"/>
          </a:xfrm>
        </p:spPr>
        <p:txBody>
          <a:bodyPr/>
          <a:lstStyle/>
          <a:p>
            <a:pPr algn="l" eaLnBrk="1" hangingPunct="1"/>
            <a:r>
              <a:rPr lang="en-US" altLang="en-US">
                <a:solidFill>
                  <a:schemeClr val="tx1"/>
                </a:solidFill>
              </a:rPr>
              <a:t>What potential safety hazards do you see?</a:t>
            </a:r>
          </a:p>
          <a:p>
            <a:pPr algn="l" eaLnBrk="1" hangingPunct="1"/>
            <a:r>
              <a:rPr lang="en-US" altLang="en-US">
                <a:solidFill>
                  <a:schemeClr val="tx1"/>
                </a:solidFill>
              </a:rPr>
              <a:t>How would you make the situation safer?</a:t>
            </a:r>
          </a:p>
          <a:p>
            <a:pPr algn="l" eaLnBrk="1" hangingPunct="1"/>
            <a:endParaRPr lang="en-US" altLang="en-US" sz="1800">
              <a:solidFill>
                <a:schemeClr val="tx1"/>
              </a:solidFill>
            </a:endParaRPr>
          </a:p>
          <a:p>
            <a:pPr algn="l" eaLnBrk="1" hangingPunct="1"/>
            <a:endParaRPr lang="en-US" altLang="en-US" sz="1800">
              <a:solidFill>
                <a:schemeClr val="tx1"/>
              </a:solidFill>
            </a:endParaRPr>
          </a:p>
          <a:p>
            <a:pPr algn="l" eaLnBrk="1" hangingPunct="1"/>
            <a:endParaRPr lang="en-US" altLang="en-US">
              <a:solidFill>
                <a:schemeClr val="tx1"/>
              </a:solidFill>
            </a:endParaRPr>
          </a:p>
          <a:p>
            <a:pPr algn="l" eaLnBrk="1" hangingPunct="1"/>
            <a:endParaRPr lang="en-US" altLang="en-US">
              <a:solidFill>
                <a:schemeClr val="tx1"/>
              </a:solidFill>
            </a:endParaRPr>
          </a:p>
        </p:txBody>
      </p:sp>
      <p:sp>
        <p:nvSpPr>
          <p:cNvPr id="146436" name="Slide Number Placeholder 3">
            <a:extLst>
              <a:ext uri="{FF2B5EF4-FFF2-40B4-BE49-F238E27FC236}">
                <a16:creationId xmlns:a16="http://schemas.microsoft.com/office/drawing/2014/main" id="{09409E18-D19C-4A4D-B248-2C494D749ECA}"/>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AF2575F3-C750-43AF-937D-2929A935B749}" type="slidenum">
              <a:rPr lang="en-US" altLang="en-US" sz="1400">
                <a:solidFill>
                  <a:schemeClr val="bg1"/>
                </a:solidFill>
                <a:latin typeface="Verdana" panose="020B0604030504040204" pitchFamily="34" charset="0"/>
              </a:rPr>
              <a:pPr algn="ctr">
                <a:spcBef>
                  <a:spcPct val="0"/>
                </a:spcBef>
                <a:buFontTx/>
                <a:buNone/>
              </a:pPr>
              <a:t>69</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760B7EAB-6309-4959-97BC-53AD31E26324}"/>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pic>
        <p:nvPicPr>
          <p:cNvPr id="146438" name="Picture 2" descr="C:\Users\stlane\Pictures\Work Alone\safety.jpg">
            <a:extLst>
              <a:ext uri="{FF2B5EF4-FFF2-40B4-BE49-F238E27FC236}">
                <a16:creationId xmlns:a16="http://schemas.microsoft.com/office/drawing/2014/main" id="{45CB543F-91F1-4851-B3E5-B1160E6C13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86000"/>
            <a:ext cx="5715000"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E06BB93C-7FEC-4D04-81D9-E32B68B46E5F}"/>
              </a:ext>
            </a:extLst>
          </p:cNvPr>
          <p:cNvSpPr>
            <a:spLocks noGrp="1"/>
          </p:cNvSpPr>
          <p:nvPr>
            <p:ph type="ctrTitle"/>
          </p:nvPr>
        </p:nvSpPr>
        <p:spPr>
          <a:xfrm>
            <a:off x="457200" y="381000"/>
            <a:ext cx="5334000" cy="533400"/>
          </a:xfrm>
        </p:spPr>
        <p:txBody>
          <a:bodyPr/>
          <a:lstStyle/>
          <a:p>
            <a:pPr eaLnBrk="1" hangingPunct="1"/>
            <a:r>
              <a:rPr lang="en-US" altLang="en-US" sz="2500">
                <a:solidFill>
                  <a:schemeClr val="bg1"/>
                </a:solidFill>
                <a:latin typeface="Verdana" panose="020B0604030504040204" pitchFamily="34" charset="0"/>
              </a:rPr>
              <a:t>Potential Work Alone Situations</a:t>
            </a:r>
          </a:p>
        </p:txBody>
      </p:sp>
      <p:sp>
        <p:nvSpPr>
          <p:cNvPr id="4099" name="Subtitle 2">
            <a:extLst>
              <a:ext uri="{FF2B5EF4-FFF2-40B4-BE49-F238E27FC236}">
                <a16:creationId xmlns:a16="http://schemas.microsoft.com/office/drawing/2014/main" id="{33E36092-606D-4F15-8081-19376A8E1D4E}"/>
              </a:ext>
            </a:extLst>
          </p:cNvPr>
          <p:cNvSpPr>
            <a:spLocks noGrp="1"/>
          </p:cNvSpPr>
          <p:nvPr>
            <p:ph type="subTitle" idx="1"/>
          </p:nvPr>
        </p:nvSpPr>
        <p:spPr>
          <a:xfrm>
            <a:off x="457200" y="1447800"/>
            <a:ext cx="7924800" cy="4419600"/>
          </a:xfrm>
        </p:spPr>
        <p:txBody>
          <a:bodyPr/>
          <a:lstStyle/>
          <a:p>
            <a:pPr algn="l" eaLnBrk="1" hangingPunct="1">
              <a:buFont typeface="Arial" charset="0"/>
              <a:buNone/>
              <a:defRPr/>
            </a:pPr>
            <a:endParaRPr lang="en-US" dirty="0">
              <a:solidFill>
                <a:schemeClr val="tx1"/>
              </a:solidFill>
            </a:endParaRPr>
          </a:p>
          <a:p>
            <a:pPr marL="342900" indent="-342900" algn="l" eaLnBrk="1" hangingPunct="1">
              <a:buFont typeface="Wingdings" pitchFamily="2" charset="2"/>
              <a:buChar char="§"/>
              <a:defRPr/>
            </a:pPr>
            <a:r>
              <a:rPr lang="en-US" dirty="0">
                <a:solidFill>
                  <a:srgbClr val="1200F6"/>
                </a:solidFill>
              </a:rPr>
              <a:t>Hospital Emergency Rooms                       </a:t>
            </a:r>
            <a:r>
              <a:rPr lang="en-US" dirty="0">
                <a:solidFill>
                  <a:schemeClr val="tx1"/>
                </a:solidFill>
              </a:rPr>
              <a:t>Irate family members or                         injured persons</a:t>
            </a:r>
          </a:p>
          <a:p>
            <a:pPr algn="l" eaLnBrk="1" hangingPunct="1">
              <a:buFont typeface="Arial" charset="0"/>
              <a:buNone/>
              <a:defRPr/>
            </a:pPr>
            <a:endParaRPr lang="en-US" dirty="0">
              <a:solidFill>
                <a:schemeClr val="tx1"/>
              </a:solidFill>
            </a:endParaRPr>
          </a:p>
          <a:p>
            <a:pPr algn="l" eaLnBrk="1" hangingPunct="1">
              <a:buFont typeface="Arial" charset="0"/>
              <a:buNone/>
              <a:defRPr/>
            </a:pPr>
            <a:endParaRPr lang="en-US" dirty="0">
              <a:solidFill>
                <a:schemeClr val="tx1"/>
              </a:solidFill>
            </a:endParaRPr>
          </a:p>
          <a:p>
            <a:pPr algn="l" eaLnBrk="1" hangingPunct="1">
              <a:buFont typeface="Arial" charset="0"/>
              <a:buNone/>
              <a:defRPr/>
            </a:pPr>
            <a:endParaRPr lang="en-US" dirty="0">
              <a:solidFill>
                <a:schemeClr val="tx1"/>
              </a:solidFill>
            </a:endParaRPr>
          </a:p>
          <a:p>
            <a:pPr marL="342900" indent="-342900" algn="l" eaLnBrk="1" hangingPunct="1">
              <a:buFont typeface="Wingdings" pitchFamily="2" charset="2"/>
              <a:buChar char="§"/>
              <a:defRPr/>
            </a:pPr>
            <a:r>
              <a:rPr lang="en-US" dirty="0">
                <a:solidFill>
                  <a:srgbClr val="1200F6"/>
                </a:solidFill>
              </a:rPr>
              <a:t>Toll Takers:</a:t>
            </a:r>
            <a:r>
              <a:rPr lang="en-US" dirty="0">
                <a:solidFill>
                  <a:schemeClr val="tx1"/>
                </a:solidFill>
              </a:rPr>
              <a:t> Booth crashers,                     medical incidents, lost or                    frustrated motorists</a:t>
            </a:r>
          </a:p>
          <a:p>
            <a:pPr algn="l" eaLnBrk="1" hangingPunct="1">
              <a:buFont typeface="Arial" charset="0"/>
              <a:buNone/>
              <a:defRPr/>
            </a:pPr>
            <a:endParaRPr lang="en-US" dirty="0">
              <a:solidFill>
                <a:schemeClr val="tx1"/>
              </a:solidFill>
            </a:endParaRPr>
          </a:p>
        </p:txBody>
      </p:sp>
      <p:sp>
        <p:nvSpPr>
          <p:cNvPr id="19460" name="Slide Number Placeholder 3">
            <a:extLst>
              <a:ext uri="{FF2B5EF4-FFF2-40B4-BE49-F238E27FC236}">
                <a16:creationId xmlns:a16="http://schemas.microsoft.com/office/drawing/2014/main" id="{18EB23C9-D96C-4995-9D5A-5FB1BE6BE213}"/>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8A3C8554-94DE-478A-90ED-749FF1F0CFED}" type="slidenum">
              <a:rPr lang="en-US" altLang="en-US" sz="1400">
                <a:solidFill>
                  <a:schemeClr val="bg1"/>
                </a:solidFill>
                <a:latin typeface="Verdana" panose="020B0604030504040204" pitchFamily="34" charset="0"/>
              </a:rPr>
              <a:pPr algn="ctr">
                <a:spcBef>
                  <a:spcPct val="0"/>
                </a:spcBef>
                <a:buFontTx/>
                <a:buNone/>
              </a:pPr>
              <a:t>7</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195D45A1-FA8F-41C3-AE03-D0D21748BE00}"/>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pic>
        <p:nvPicPr>
          <p:cNvPr id="19462" name="Picture 4" descr="C:\Users\stlane\Pictures\Work Alone\Emergency%20Room%20-%20Hospital.jpg">
            <a:extLst>
              <a:ext uri="{FF2B5EF4-FFF2-40B4-BE49-F238E27FC236}">
                <a16:creationId xmlns:a16="http://schemas.microsoft.com/office/drawing/2014/main" id="{255B4204-6482-4921-B1D1-61CF31CF7E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752600"/>
            <a:ext cx="2895600"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2" descr="C:\Users\stlane\Pictures\Work Alone\Richard-Romito-Ohio-Turnpike.jpg">
            <a:extLst>
              <a:ext uri="{FF2B5EF4-FFF2-40B4-BE49-F238E27FC236}">
                <a16:creationId xmlns:a16="http://schemas.microsoft.com/office/drawing/2014/main" id="{C6D3A62F-3655-41BD-A1DF-873E1A6026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737" t="17957" r="10571" b="10484"/>
          <a:stretch>
            <a:fillRect/>
          </a:stretch>
        </p:blipFill>
        <p:spPr bwMode="auto">
          <a:xfrm>
            <a:off x="5638800" y="3886200"/>
            <a:ext cx="3276600"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a:extLst>
              <a:ext uri="{FF2B5EF4-FFF2-40B4-BE49-F238E27FC236}">
                <a16:creationId xmlns:a16="http://schemas.microsoft.com/office/drawing/2014/main" id="{A0505995-86FC-4AFA-8FFF-CF65D3308490}"/>
              </a:ext>
            </a:extLst>
          </p:cNvPr>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Your Thoughts . . .</a:t>
            </a:r>
          </a:p>
        </p:txBody>
      </p:sp>
      <p:sp>
        <p:nvSpPr>
          <p:cNvPr id="148483" name="Subtitle 2">
            <a:extLst>
              <a:ext uri="{FF2B5EF4-FFF2-40B4-BE49-F238E27FC236}">
                <a16:creationId xmlns:a16="http://schemas.microsoft.com/office/drawing/2014/main" id="{2A5F7712-A117-4118-A36F-A77DDF312C7F}"/>
              </a:ext>
            </a:extLst>
          </p:cNvPr>
          <p:cNvSpPr>
            <a:spLocks noGrp="1"/>
          </p:cNvSpPr>
          <p:nvPr>
            <p:ph type="subTitle" idx="1"/>
          </p:nvPr>
        </p:nvSpPr>
        <p:spPr>
          <a:xfrm>
            <a:off x="990600" y="1239838"/>
            <a:ext cx="6858000" cy="4800600"/>
          </a:xfrm>
        </p:spPr>
        <p:txBody>
          <a:bodyPr/>
          <a:lstStyle/>
          <a:p>
            <a:pPr algn="l" eaLnBrk="1" hangingPunct="1"/>
            <a:r>
              <a:rPr lang="en-US" altLang="en-US">
                <a:solidFill>
                  <a:schemeClr val="tx1"/>
                </a:solidFill>
              </a:rPr>
              <a:t>What potential safety hazards do you see?</a:t>
            </a:r>
          </a:p>
          <a:p>
            <a:pPr algn="l" eaLnBrk="1" hangingPunct="1"/>
            <a:r>
              <a:rPr lang="en-US" altLang="en-US">
                <a:solidFill>
                  <a:schemeClr val="tx1"/>
                </a:solidFill>
              </a:rPr>
              <a:t>How would you make the situation safer?</a:t>
            </a:r>
          </a:p>
          <a:p>
            <a:pPr algn="l" eaLnBrk="1" hangingPunct="1"/>
            <a:endParaRPr lang="en-US" altLang="en-US" sz="1800">
              <a:solidFill>
                <a:schemeClr val="tx1"/>
              </a:solidFill>
            </a:endParaRPr>
          </a:p>
          <a:p>
            <a:pPr algn="l" eaLnBrk="1" hangingPunct="1"/>
            <a:endParaRPr lang="en-US" altLang="en-US" sz="1800">
              <a:solidFill>
                <a:schemeClr val="tx1"/>
              </a:solidFill>
            </a:endParaRPr>
          </a:p>
          <a:p>
            <a:pPr algn="l" eaLnBrk="1" hangingPunct="1"/>
            <a:endParaRPr lang="en-US" altLang="en-US">
              <a:solidFill>
                <a:schemeClr val="tx1"/>
              </a:solidFill>
            </a:endParaRPr>
          </a:p>
          <a:p>
            <a:pPr algn="l" eaLnBrk="1" hangingPunct="1"/>
            <a:endParaRPr lang="en-US" altLang="en-US">
              <a:solidFill>
                <a:schemeClr val="tx1"/>
              </a:solidFill>
            </a:endParaRPr>
          </a:p>
        </p:txBody>
      </p:sp>
      <p:sp>
        <p:nvSpPr>
          <p:cNvPr id="148484" name="Slide Number Placeholder 3">
            <a:extLst>
              <a:ext uri="{FF2B5EF4-FFF2-40B4-BE49-F238E27FC236}">
                <a16:creationId xmlns:a16="http://schemas.microsoft.com/office/drawing/2014/main" id="{4E938150-C37B-482E-A197-95B123A7E41C}"/>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11EFCD37-C528-43D9-8BDE-741810BA09C9}" type="slidenum">
              <a:rPr lang="en-US" altLang="en-US" sz="1400">
                <a:solidFill>
                  <a:schemeClr val="bg1"/>
                </a:solidFill>
                <a:latin typeface="Verdana" panose="020B0604030504040204" pitchFamily="34" charset="0"/>
              </a:rPr>
              <a:pPr algn="ctr">
                <a:spcBef>
                  <a:spcPct val="0"/>
                </a:spcBef>
                <a:buFontTx/>
                <a:buNone/>
              </a:pPr>
              <a:t>70</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760B7EAB-6309-4959-97BC-53AD31E26324}"/>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pic>
        <p:nvPicPr>
          <p:cNvPr id="148486" name="Picture 2">
            <a:extLst>
              <a:ext uri="{FF2B5EF4-FFF2-40B4-BE49-F238E27FC236}">
                <a16:creationId xmlns:a16="http://schemas.microsoft.com/office/drawing/2014/main" id="{E057480A-0EE3-47F4-8106-917197FA6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438400"/>
            <a:ext cx="495300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a:extLst>
              <a:ext uri="{FF2B5EF4-FFF2-40B4-BE49-F238E27FC236}">
                <a16:creationId xmlns:a16="http://schemas.microsoft.com/office/drawing/2014/main" id="{18B338EC-AD40-4F61-945D-31EEE8C96E58}"/>
              </a:ext>
            </a:extLst>
          </p:cNvPr>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Your Thoughts . . .</a:t>
            </a:r>
          </a:p>
        </p:txBody>
      </p:sp>
      <p:sp>
        <p:nvSpPr>
          <p:cNvPr id="150531" name="Subtitle 2">
            <a:extLst>
              <a:ext uri="{FF2B5EF4-FFF2-40B4-BE49-F238E27FC236}">
                <a16:creationId xmlns:a16="http://schemas.microsoft.com/office/drawing/2014/main" id="{2C5337DE-A73D-46BA-BA7B-1F8D140368A6}"/>
              </a:ext>
            </a:extLst>
          </p:cNvPr>
          <p:cNvSpPr>
            <a:spLocks noGrp="1"/>
          </p:cNvSpPr>
          <p:nvPr>
            <p:ph type="subTitle" idx="1"/>
          </p:nvPr>
        </p:nvSpPr>
        <p:spPr>
          <a:xfrm>
            <a:off x="1143000" y="1371600"/>
            <a:ext cx="6858000" cy="4800600"/>
          </a:xfrm>
        </p:spPr>
        <p:txBody>
          <a:bodyPr/>
          <a:lstStyle/>
          <a:p>
            <a:pPr algn="l" eaLnBrk="1" hangingPunct="1"/>
            <a:r>
              <a:rPr lang="en-US" altLang="en-US">
                <a:solidFill>
                  <a:schemeClr val="tx1"/>
                </a:solidFill>
              </a:rPr>
              <a:t>What potential safety hazards do you see?</a:t>
            </a:r>
          </a:p>
          <a:p>
            <a:pPr algn="l" eaLnBrk="1" hangingPunct="1"/>
            <a:r>
              <a:rPr lang="en-US" altLang="en-US">
                <a:solidFill>
                  <a:schemeClr val="tx1"/>
                </a:solidFill>
              </a:rPr>
              <a:t>How would you make the situation safer?</a:t>
            </a:r>
          </a:p>
          <a:p>
            <a:pPr algn="l" eaLnBrk="1" hangingPunct="1"/>
            <a:endParaRPr lang="en-US" altLang="en-US" sz="1800">
              <a:solidFill>
                <a:schemeClr val="tx1"/>
              </a:solidFill>
            </a:endParaRPr>
          </a:p>
          <a:p>
            <a:pPr algn="l" eaLnBrk="1" hangingPunct="1"/>
            <a:endParaRPr lang="en-US" altLang="en-US" sz="1800">
              <a:solidFill>
                <a:schemeClr val="tx1"/>
              </a:solidFill>
            </a:endParaRPr>
          </a:p>
          <a:p>
            <a:pPr algn="l" eaLnBrk="1" hangingPunct="1"/>
            <a:endParaRPr lang="en-US" altLang="en-US">
              <a:solidFill>
                <a:schemeClr val="tx1"/>
              </a:solidFill>
            </a:endParaRPr>
          </a:p>
          <a:p>
            <a:pPr algn="l" eaLnBrk="1" hangingPunct="1"/>
            <a:endParaRPr lang="en-US" altLang="en-US">
              <a:solidFill>
                <a:schemeClr val="tx1"/>
              </a:solidFill>
            </a:endParaRPr>
          </a:p>
        </p:txBody>
      </p:sp>
      <p:sp>
        <p:nvSpPr>
          <p:cNvPr id="150532" name="Slide Number Placeholder 3">
            <a:extLst>
              <a:ext uri="{FF2B5EF4-FFF2-40B4-BE49-F238E27FC236}">
                <a16:creationId xmlns:a16="http://schemas.microsoft.com/office/drawing/2014/main" id="{40A88A5B-A6F3-4C76-98FD-4513241DE62D}"/>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E3A50A4D-DB42-4DCD-8368-8AAE8B16B074}" type="slidenum">
              <a:rPr lang="en-US" altLang="en-US" sz="1400">
                <a:solidFill>
                  <a:schemeClr val="bg1"/>
                </a:solidFill>
                <a:latin typeface="Verdana" panose="020B0604030504040204" pitchFamily="34" charset="0"/>
              </a:rPr>
              <a:pPr algn="ctr">
                <a:spcBef>
                  <a:spcPct val="0"/>
                </a:spcBef>
                <a:buFontTx/>
                <a:buNone/>
              </a:pPr>
              <a:t>71</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760B7EAB-6309-4959-97BC-53AD31E26324}"/>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pic>
        <p:nvPicPr>
          <p:cNvPr id="150534" name="Picture 2">
            <a:extLst>
              <a:ext uri="{FF2B5EF4-FFF2-40B4-BE49-F238E27FC236}">
                <a16:creationId xmlns:a16="http://schemas.microsoft.com/office/drawing/2014/main" id="{EA718CE4-A750-4C3B-A950-B47303DD9F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0" y="2667000"/>
            <a:ext cx="448627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a:extLst>
              <a:ext uri="{FF2B5EF4-FFF2-40B4-BE49-F238E27FC236}">
                <a16:creationId xmlns:a16="http://schemas.microsoft.com/office/drawing/2014/main" id="{D9E69181-7485-4F2F-9CD4-D69097EC8D68}"/>
              </a:ext>
            </a:extLst>
          </p:cNvPr>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Your Thoughts . . .</a:t>
            </a:r>
          </a:p>
        </p:txBody>
      </p:sp>
      <p:sp>
        <p:nvSpPr>
          <p:cNvPr id="152579" name="Subtitle 2">
            <a:extLst>
              <a:ext uri="{FF2B5EF4-FFF2-40B4-BE49-F238E27FC236}">
                <a16:creationId xmlns:a16="http://schemas.microsoft.com/office/drawing/2014/main" id="{F5EB1E4B-5F3D-48C0-8526-0303B78A1100}"/>
              </a:ext>
            </a:extLst>
          </p:cNvPr>
          <p:cNvSpPr>
            <a:spLocks noGrp="1"/>
          </p:cNvSpPr>
          <p:nvPr>
            <p:ph type="subTitle" idx="1"/>
          </p:nvPr>
        </p:nvSpPr>
        <p:spPr>
          <a:xfrm>
            <a:off x="1143000" y="1371600"/>
            <a:ext cx="6858000" cy="4800600"/>
          </a:xfrm>
        </p:spPr>
        <p:txBody>
          <a:bodyPr/>
          <a:lstStyle/>
          <a:p>
            <a:pPr algn="l" eaLnBrk="1" hangingPunct="1"/>
            <a:r>
              <a:rPr lang="en-US" altLang="en-US">
                <a:solidFill>
                  <a:schemeClr val="tx1"/>
                </a:solidFill>
              </a:rPr>
              <a:t>What potential safety hazards do you see?</a:t>
            </a:r>
          </a:p>
          <a:p>
            <a:pPr algn="l" eaLnBrk="1" hangingPunct="1"/>
            <a:r>
              <a:rPr lang="en-US" altLang="en-US">
                <a:solidFill>
                  <a:schemeClr val="tx1"/>
                </a:solidFill>
              </a:rPr>
              <a:t>How would you make the situation safer?</a:t>
            </a:r>
          </a:p>
          <a:p>
            <a:pPr algn="l" eaLnBrk="1" hangingPunct="1"/>
            <a:endParaRPr lang="en-US" altLang="en-US" sz="1800">
              <a:solidFill>
                <a:schemeClr val="tx1"/>
              </a:solidFill>
            </a:endParaRPr>
          </a:p>
          <a:p>
            <a:pPr algn="l" eaLnBrk="1" hangingPunct="1"/>
            <a:endParaRPr lang="en-US" altLang="en-US" sz="1800">
              <a:solidFill>
                <a:schemeClr val="tx1"/>
              </a:solidFill>
            </a:endParaRPr>
          </a:p>
          <a:p>
            <a:pPr algn="l" eaLnBrk="1" hangingPunct="1"/>
            <a:endParaRPr lang="en-US" altLang="en-US">
              <a:solidFill>
                <a:schemeClr val="tx1"/>
              </a:solidFill>
            </a:endParaRPr>
          </a:p>
          <a:p>
            <a:pPr algn="l" eaLnBrk="1" hangingPunct="1"/>
            <a:endParaRPr lang="en-US" altLang="en-US">
              <a:solidFill>
                <a:schemeClr val="tx1"/>
              </a:solidFill>
            </a:endParaRPr>
          </a:p>
        </p:txBody>
      </p:sp>
      <p:sp>
        <p:nvSpPr>
          <p:cNvPr id="152580" name="Slide Number Placeholder 3">
            <a:extLst>
              <a:ext uri="{FF2B5EF4-FFF2-40B4-BE49-F238E27FC236}">
                <a16:creationId xmlns:a16="http://schemas.microsoft.com/office/drawing/2014/main" id="{D87722DB-963A-41E6-9B3A-B87B77BC60A4}"/>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FB3EA69F-49E5-407F-B1DA-29A629A89F15}" type="slidenum">
              <a:rPr lang="en-US" altLang="en-US" sz="1400">
                <a:solidFill>
                  <a:schemeClr val="bg1"/>
                </a:solidFill>
                <a:latin typeface="Verdana" panose="020B0604030504040204" pitchFamily="34" charset="0"/>
              </a:rPr>
              <a:pPr algn="ctr">
                <a:spcBef>
                  <a:spcPct val="0"/>
                </a:spcBef>
                <a:buFontTx/>
                <a:buNone/>
              </a:pPr>
              <a:t>72</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760B7EAB-6309-4959-97BC-53AD31E26324}"/>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pic>
        <p:nvPicPr>
          <p:cNvPr id="152582" name="Picture 1">
            <a:extLst>
              <a:ext uri="{FF2B5EF4-FFF2-40B4-BE49-F238E27FC236}">
                <a16:creationId xmlns:a16="http://schemas.microsoft.com/office/drawing/2014/main" id="{CC0BF1D1-FA18-4A15-AD52-3628C4A6B6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590800"/>
            <a:ext cx="3276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a:extLst>
              <a:ext uri="{FF2B5EF4-FFF2-40B4-BE49-F238E27FC236}">
                <a16:creationId xmlns:a16="http://schemas.microsoft.com/office/drawing/2014/main" id="{37D3401D-E619-48E6-8D99-3758B6E5474B}"/>
              </a:ext>
            </a:extLst>
          </p:cNvPr>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Your Thoughts . . .</a:t>
            </a:r>
          </a:p>
        </p:txBody>
      </p:sp>
      <p:sp>
        <p:nvSpPr>
          <p:cNvPr id="154627" name="Subtitle 2">
            <a:extLst>
              <a:ext uri="{FF2B5EF4-FFF2-40B4-BE49-F238E27FC236}">
                <a16:creationId xmlns:a16="http://schemas.microsoft.com/office/drawing/2014/main" id="{8BAE81A6-3D2B-4F42-AE92-CE0507C5F40B}"/>
              </a:ext>
            </a:extLst>
          </p:cNvPr>
          <p:cNvSpPr>
            <a:spLocks noGrp="1"/>
          </p:cNvSpPr>
          <p:nvPr>
            <p:ph type="subTitle" idx="1"/>
          </p:nvPr>
        </p:nvSpPr>
        <p:spPr>
          <a:xfrm>
            <a:off x="1066800" y="1143000"/>
            <a:ext cx="7010400" cy="4800600"/>
          </a:xfrm>
        </p:spPr>
        <p:txBody>
          <a:bodyPr/>
          <a:lstStyle/>
          <a:p>
            <a:pPr algn="l" eaLnBrk="1" hangingPunct="1"/>
            <a:r>
              <a:rPr lang="en-US" altLang="en-US">
                <a:solidFill>
                  <a:schemeClr val="tx1"/>
                </a:solidFill>
              </a:rPr>
              <a:t>What potential safety hazards do you see?</a:t>
            </a:r>
          </a:p>
          <a:p>
            <a:pPr algn="l" eaLnBrk="1" hangingPunct="1"/>
            <a:r>
              <a:rPr lang="en-US" altLang="en-US">
                <a:solidFill>
                  <a:schemeClr val="tx1"/>
                </a:solidFill>
              </a:rPr>
              <a:t>How would you make the situation safer?</a:t>
            </a:r>
          </a:p>
          <a:p>
            <a:pPr algn="l" eaLnBrk="1" hangingPunct="1"/>
            <a:endParaRPr lang="en-US" altLang="en-US" sz="1800">
              <a:solidFill>
                <a:schemeClr val="tx1"/>
              </a:solidFill>
            </a:endParaRPr>
          </a:p>
          <a:p>
            <a:pPr algn="l" eaLnBrk="1" hangingPunct="1"/>
            <a:endParaRPr lang="en-US" altLang="en-US" sz="1800">
              <a:solidFill>
                <a:schemeClr val="tx1"/>
              </a:solidFill>
            </a:endParaRPr>
          </a:p>
          <a:p>
            <a:pPr algn="l" eaLnBrk="1" hangingPunct="1"/>
            <a:endParaRPr lang="en-US" altLang="en-US">
              <a:solidFill>
                <a:schemeClr val="tx1"/>
              </a:solidFill>
            </a:endParaRPr>
          </a:p>
          <a:p>
            <a:pPr algn="l" eaLnBrk="1" hangingPunct="1"/>
            <a:endParaRPr lang="en-US" altLang="en-US">
              <a:solidFill>
                <a:schemeClr val="tx1"/>
              </a:solidFill>
            </a:endParaRPr>
          </a:p>
        </p:txBody>
      </p:sp>
      <p:sp>
        <p:nvSpPr>
          <p:cNvPr id="154628" name="Slide Number Placeholder 3">
            <a:extLst>
              <a:ext uri="{FF2B5EF4-FFF2-40B4-BE49-F238E27FC236}">
                <a16:creationId xmlns:a16="http://schemas.microsoft.com/office/drawing/2014/main" id="{ED5B4DBD-2F4D-49DE-AEB5-8A3C3ABAA257}"/>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22A94B3E-7B45-4169-A14F-AF92BD05CCA9}" type="slidenum">
              <a:rPr lang="en-US" altLang="en-US" sz="1400">
                <a:solidFill>
                  <a:schemeClr val="bg1"/>
                </a:solidFill>
                <a:latin typeface="Verdana" panose="020B0604030504040204" pitchFamily="34" charset="0"/>
              </a:rPr>
              <a:pPr algn="ctr">
                <a:spcBef>
                  <a:spcPct val="0"/>
                </a:spcBef>
                <a:buFontTx/>
                <a:buNone/>
              </a:pPr>
              <a:t>73</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B5DEA511-A454-4B85-86EA-3111331DD796}"/>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pic>
        <p:nvPicPr>
          <p:cNvPr id="154630" name="Picture 2" descr="C:\Users\stlane\Pictures\Work Alone\police-officer-calorie-jobs-ftr-1024x640.jpg">
            <a:extLst>
              <a:ext uri="{FF2B5EF4-FFF2-40B4-BE49-F238E27FC236}">
                <a16:creationId xmlns:a16="http://schemas.microsoft.com/office/drawing/2014/main" id="{E0C4EFAB-2532-494F-9213-5F711B296D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133600"/>
            <a:ext cx="65024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a:extLst>
              <a:ext uri="{FF2B5EF4-FFF2-40B4-BE49-F238E27FC236}">
                <a16:creationId xmlns:a16="http://schemas.microsoft.com/office/drawing/2014/main" id="{69DA28CA-5E3D-4D27-9A1D-3D18591726C2}"/>
              </a:ext>
            </a:extLst>
          </p:cNvPr>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Your Thoughts . . .</a:t>
            </a:r>
          </a:p>
        </p:txBody>
      </p:sp>
      <p:sp>
        <p:nvSpPr>
          <p:cNvPr id="156675" name="Subtitle 2">
            <a:extLst>
              <a:ext uri="{FF2B5EF4-FFF2-40B4-BE49-F238E27FC236}">
                <a16:creationId xmlns:a16="http://schemas.microsoft.com/office/drawing/2014/main" id="{EF7C3D8B-A8F6-41C8-8F21-21FB5902370A}"/>
              </a:ext>
            </a:extLst>
          </p:cNvPr>
          <p:cNvSpPr>
            <a:spLocks noGrp="1"/>
          </p:cNvSpPr>
          <p:nvPr>
            <p:ph type="subTitle" idx="1"/>
          </p:nvPr>
        </p:nvSpPr>
        <p:spPr>
          <a:xfrm>
            <a:off x="1143000" y="1143000"/>
            <a:ext cx="6908800" cy="4800600"/>
          </a:xfrm>
        </p:spPr>
        <p:txBody>
          <a:bodyPr/>
          <a:lstStyle/>
          <a:p>
            <a:pPr algn="l" eaLnBrk="1" hangingPunct="1"/>
            <a:r>
              <a:rPr lang="en-US" altLang="en-US">
                <a:solidFill>
                  <a:schemeClr val="tx1"/>
                </a:solidFill>
              </a:rPr>
              <a:t>What potential safety hazards do you see?</a:t>
            </a:r>
          </a:p>
          <a:p>
            <a:pPr algn="l" eaLnBrk="1" hangingPunct="1"/>
            <a:r>
              <a:rPr lang="en-US" altLang="en-US">
                <a:solidFill>
                  <a:schemeClr val="tx1"/>
                </a:solidFill>
              </a:rPr>
              <a:t>How would you make the situation safer?</a:t>
            </a:r>
          </a:p>
          <a:p>
            <a:pPr algn="l" eaLnBrk="1" hangingPunct="1"/>
            <a:endParaRPr lang="en-US" altLang="en-US" sz="1800">
              <a:solidFill>
                <a:schemeClr val="tx1"/>
              </a:solidFill>
            </a:endParaRPr>
          </a:p>
          <a:p>
            <a:pPr algn="l" eaLnBrk="1" hangingPunct="1"/>
            <a:endParaRPr lang="en-US" altLang="en-US" sz="1800">
              <a:solidFill>
                <a:schemeClr val="tx1"/>
              </a:solidFill>
            </a:endParaRPr>
          </a:p>
          <a:p>
            <a:pPr algn="l" eaLnBrk="1" hangingPunct="1"/>
            <a:endParaRPr lang="en-US" altLang="en-US">
              <a:solidFill>
                <a:schemeClr val="tx1"/>
              </a:solidFill>
            </a:endParaRPr>
          </a:p>
          <a:p>
            <a:pPr algn="l" eaLnBrk="1" hangingPunct="1"/>
            <a:endParaRPr lang="en-US" altLang="en-US">
              <a:solidFill>
                <a:schemeClr val="tx1"/>
              </a:solidFill>
            </a:endParaRPr>
          </a:p>
        </p:txBody>
      </p:sp>
      <p:sp>
        <p:nvSpPr>
          <p:cNvPr id="156676" name="Slide Number Placeholder 3">
            <a:extLst>
              <a:ext uri="{FF2B5EF4-FFF2-40B4-BE49-F238E27FC236}">
                <a16:creationId xmlns:a16="http://schemas.microsoft.com/office/drawing/2014/main" id="{41365E97-969A-4F00-A911-3DD5EAD8AD09}"/>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DB57A0E3-E5F8-4F8F-A908-2FC193DEF15D}" type="slidenum">
              <a:rPr lang="en-US" altLang="en-US" sz="1400">
                <a:solidFill>
                  <a:schemeClr val="bg1"/>
                </a:solidFill>
                <a:latin typeface="Verdana" panose="020B0604030504040204" pitchFamily="34" charset="0"/>
              </a:rPr>
              <a:pPr algn="ctr">
                <a:spcBef>
                  <a:spcPct val="0"/>
                </a:spcBef>
                <a:buFontTx/>
                <a:buNone/>
              </a:pPr>
              <a:t>74</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723BC559-A0C2-46AC-9B6E-C6AF58E0B5D7}"/>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pic>
        <p:nvPicPr>
          <p:cNvPr id="156678" name="Picture 2" descr="C:\Users\stlane\Pictures\Work Alone\P3030027ParkingLot_wb.jpg">
            <a:extLst>
              <a:ext uri="{FF2B5EF4-FFF2-40B4-BE49-F238E27FC236}">
                <a16:creationId xmlns:a16="http://schemas.microsoft.com/office/drawing/2014/main" id="{8B60A491-5CCE-452F-9F61-333C823F28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057400"/>
            <a:ext cx="55372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a:extLst>
              <a:ext uri="{FF2B5EF4-FFF2-40B4-BE49-F238E27FC236}">
                <a16:creationId xmlns:a16="http://schemas.microsoft.com/office/drawing/2014/main" id="{C437DDAA-24F8-4775-A63C-8791C187C0B9}"/>
              </a:ext>
            </a:extLst>
          </p:cNvPr>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Your Thoughts . . .</a:t>
            </a:r>
          </a:p>
        </p:txBody>
      </p:sp>
      <p:sp>
        <p:nvSpPr>
          <p:cNvPr id="158723" name="Subtitle 2">
            <a:extLst>
              <a:ext uri="{FF2B5EF4-FFF2-40B4-BE49-F238E27FC236}">
                <a16:creationId xmlns:a16="http://schemas.microsoft.com/office/drawing/2014/main" id="{2F582381-BD8C-4F1F-81EB-62DF4F594477}"/>
              </a:ext>
            </a:extLst>
          </p:cNvPr>
          <p:cNvSpPr>
            <a:spLocks noGrp="1"/>
          </p:cNvSpPr>
          <p:nvPr>
            <p:ph type="subTitle" idx="1"/>
          </p:nvPr>
        </p:nvSpPr>
        <p:spPr>
          <a:xfrm>
            <a:off x="1130300" y="1143000"/>
            <a:ext cx="6858000" cy="4800600"/>
          </a:xfrm>
        </p:spPr>
        <p:txBody>
          <a:bodyPr/>
          <a:lstStyle/>
          <a:p>
            <a:pPr algn="l" eaLnBrk="1" hangingPunct="1"/>
            <a:r>
              <a:rPr lang="en-US" altLang="en-US">
                <a:solidFill>
                  <a:schemeClr val="tx1"/>
                </a:solidFill>
              </a:rPr>
              <a:t>What potential safety hazards do you see?</a:t>
            </a:r>
          </a:p>
          <a:p>
            <a:pPr algn="l" eaLnBrk="1" hangingPunct="1"/>
            <a:r>
              <a:rPr lang="en-US" altLang="en-US">
                <a:solidFill>
                  <a:schemeClr val="tx1"/>
                </a:solidFill>
              </a:rPr>
              <a:t>How would you make the situation safer?</a:t>
            </a:r>
          </a:p>
          <a:p>
            <a:pPr algn="l" eaLnBrk="1" hangingPunct="1"/>
            <a:endParaRPr lang="en-US" altLang="en-US" sz="1800">
              <a:solidFill>
                <a:schemeClr val="tx1"/>
              </a:solidFill>
            </a:endParaRPr>
          </a:p>
          <a:p>
            <a:pPr algn="l" eaLnBrk="1" hangingPunct="1"/>
            <a:endParaRPr lang="en-US" altLang="en-US" sz="1800">
              <a:solidFill>
                <a:schemeClr val="tx1"/>
              </a:solidFill>
            </a:endParaRPr>
          </a:p>
          <a:p>
            <a:pPr algn="l" eaLnBrk="1" hangingPunct="1"/>
            <a:endParaRPr lang="en-US" altLang="en-US">
              <a:solidFill>
                <a:schemeClr val="tx1"/>
              </a:solidFill>
            </a:endParaRPr>
          </a:p>
          <a:p>
            <a:pPr algn="l" eaLnBrk="1" hangingPunct="1"/>
            <a:endParaRPr lang="en-US" altLang="en-US">
              <a:solidFill>
                <a:schemeClr val="tx1"/>
              </a:solidFill>
            </a:endParaRPr>
          </a:p>
        </p:txBody>
      </p:sp>
      <p:sp>
        <p:nvSpPr>
          <p:cNvPr id="158724" name="Slide Number Placeholder 3">
            <a:extLst>
              <a:ext uri="{FF2B5EF4-FFF2-40B4-BE49-F238E27FC236}">
                <a16:creationId xmlns:a16="http://schemas.microsoft.com/office/drawing/2014/main" id="{EB8DD8BC-3ED4-4432-BB53-B8ADDF45FBAF}"/>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CAAE2506-0C9F-4C70-AB65-ADD5F7D2EB1A}" type="slidenum">
              <a:rPr lang="en-US" altLang="en-US" sz="1400">
                <a:solidFill>
                  <a:schemeClr val="bg1"/>
                </a:solidFill>
                <a:latin typeface="Verdana" panose="020B0604030504040204" pitchFamily="34" charset="0"/>
              </a:rPr>
              <a:pPr algn="ctr">
                <a:spcBef>
                  <a:spcPct val="0"/>
                </a:spcBef>
                <a:buFontTx/>
                <a:buNone/>
              </a:pPr>
              <a:t>75</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4642A7E1-772F-4943-A361-42B30D7475EE}"/>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pic>
        <p:nvPicPr>
          <p:cNvPr id="158726" name="Picture 2" descr="C:\Users\stlane\Pictures\Work Alone\snow-plow-truck.jpg">
            <a:extLst>
              <a:ext uri="{FF2B5EF4-FFF2-40B4-BE49-F238E27FC236}">
                <a16:creationId xmlns:a16="http://schemas.microsoft.com/office/drawing/2014/main" id="{4E162749-0B53-4951-8053-FCBC641B55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133600"/>
            <a:ext cx="6985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a:extLst>
              <a:ext uri="{FF2B5EF4-FFF2-40B4-BE49-F238E27FC236}">
                <a16:creationId xmlns:a16="http://schemas.microsoft.com/office/drawing/2014/main" id="{DB313759-9BD1-4687-82D5-9EE2D43BBB4F}"/>
              </a:ext>
            </a:extLst>
          </p:cNvPr>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Your Thoughts . . .</a:t>
            </a:r>
          </a:p>
        </p:txBody>
      </p:sp>
      <p:sp>
        <p:nvSpPr>
          <p:cNvPr id="160771" name="Subtitle 2">
            <a:extLst>
              <a:ext uri="{FF2B5EF4-FFF2-40B4-BE49-F238E27FC236}">
                <a16:creationId xmlns:a16="http://schemas.microsoft.com/office/drawing/2014/main" id="{2404DDD9-F222-4AA1-900E-24150CD00FC9}"/>
              </a:ext>
            </a:extLst>
          </p:cNvPr>
          <p:cNvSpPr>
            <a:spLocks noGrp="1"/>
          </p:cNvSpPr>
          <p:nvPr>
            <p:ph type="subTitle" idx="1"/>
          </p:nvPr>
        </p:nvSpPr>
        <p:spPr>
          <a:xfrm>
            <a:off x="1028700" y="1143000"/>
            <a:ext cx="7086600" cy="4800600"/>
          </a:xfrm>
        </p:spPr>
        <p:txBody>
          <a:bodyPr/>
          <a:lstStyle/>
          <a:p>
            <a:pPr algn="l" eaLnBrk="1" hangingPunct="1"/>
            <a:r>
              <a:rPr lang="en-US" altLang="en-US">
                <a:solidFill>
                  <a:schemeClr val="tx1"/>
                </a:solidFill>
              </a:rPr>
              <a:t>What potential safety hazards do you see?</a:t>
            </a:r>
          </a:p>
          <a:p>
            <a:pPr algn="l" eaLnBrk="1" hangingPunct="1"/>
            <a:r>
              <a:rPr lang="en-US" altLang="en-US">
                <a:solidFill>
                  <a:schemeClr val="tx1"/>
                </a:solidFill>
              </a:rPr>
              <a:t>How would you make the situation safer?</a:t>
            </a:r>
          </a:p>
          <a:p>
            <a:pPr algn="l" eaLnBrk="1" hangingPunct="1"/>
            <a:endParaRPr lang="en-US" altLang="en-US" sz="1800">
              <a:solidFill>
                <a:schemeClr val="tx1"/>
              </a:solidFill>
            </a:endParaRPr>
          </a:p>
          <a:p>
            <a:pPr algn="l" eaLnBrk="1" hangingPunct="1"/>
            <a:endParaRPr lang="en-US" altLang="en-US" sz="1800">
              <a:solidFill>
                <a:schemeClr val="tx1"/>
              </a:solidFill>
            </a:endParaRPr>
          </a:p>
          <a:p>
            <a:pPr algn="l" eaLnBrk="1" hangingPunct="1"/>
            <a:endParaRPr lang="en-US" altLang="en-US">
              <a:solidFill>
                <a:schemeClr val="tx1"/>
              </a:solidFill>
            </a:endParaRPr>
          </a:p>
          <a:p>
            <a:pPr algn="l" eaLnBrk="1" hangingPunct="1"/>
            <a:endParaRPr lang="en-US" altLang="en-US">
              <a:solidFill>
                <a:schemeClr val="tx1"/>
              </a:solidFill>
            </a:endParaRPr>
          </a:p>
        </p:txBody>
      </p:sp>
      <p:sp>
        <p:nvSpPr>
          <p:cNvPr id="160772" name="Slide Number Placeholder 3">
            <a:extLst>
              <a:ext uri="{FF2B5EF4-FFF2-40B4-BE49-F238E27FC236}">
                <a16:creationId xmlns:a16="http://schemas.microsoft.com/office/drawing/2014/main" id="{C8DA22C4-E5F0-482F-B6C1-79406F6E42F8}"/>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9B95F619-9703-459D-97CC-95118BA3271A}" type="slidenum">
              <a:rPr lang="en-US" altLang="en-US" sz="1400">
                <a:solidFill>
                  <a:schemeClr val="bg1"/>
                </a:solidFill>
                <a:latin typeface="Verdana" panose="020B0604030504040204" pitchFamily="34" charset="0"/>
              </a:rPr>
              <a:pPr algn="ctr">
                <a:spcBef>
                  <a:spcPct val="0"/>
                </a:spcBef>
                <a:buFontTx/>
                <a:buNone/>
              </a:pPr>
              <a:t>76</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F9C7A5BA-962B-43D4-8922-327B439B51E3}"/>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pic>
        <p:nvPicPr>
          <p:cNvPr id="160774" name="Picture 2" descr="C:\Users\stlane\Pictures\Work Alone\raccoon-0001.jpg">
            <a:extLst>
              <a:ext uri="{FF2B5EF4-FFF2-40B4-BE49-F238E27FC236}">
                <a16:creationId xmlns:a16="http://schemas.microsoft.com/office/drawing/2014/main" id="{89A28939-8C1D-41A5-B7CE-EF4390A8BE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048000"/>
            <a:ext cx="3429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75" name="Picture 3" descr="C:\Users\stlane\Pictures\Work Alone\raccoon-removal.jpg">
            <a:extLst>
              <a:ext uri="{FF2B5EF4-FFF2-40B4-BE49-F238E27FC236}">
                <a16:creationId xmlns:a16="http://schemas.microsoft.com/office/drawing/2014/main" id="{AC3662A6-EC4E-418F-953B-930A6E4D1A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8327"/>
          <a:stretch>
            <a:fillRect/>
          </a:stretch>
        </p:blipFill>
        <p:spPr bwMode="auto">
          <a:xfrm>
            <a:off x="990600" y="2171700"/>
            <a:ext cx="2438400" cy="402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a:extLst>
              <a:ext uri="{FF2B5EF4-FFF2-40B4-BE49-F238E27FC236}">
                <a16:creationId xmlns:a16="http://schemas.microsoft.com/office/drawing/2014/main" id="{6D919747-081B-41E8-A33F-DC67D1560CE8}"/>
              </a:ext>
            </a:extLst>
          </p:cNvPr>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Summary</a:t>
            </a:r>
          </a:p>
        </p:txBody>
      </p:sp>
      <p:sp>
        <p:nvSpPr>
          <p:cNvPr id="162819" name="Subtitle 2">
            <a:extLst>
              <a:ext uri="{FF2B5EF4-FFF2-40B4-BE49-F238E27FC236}">
                <a16:creationId xmlns:a16="http://schemas.microsoft.com/office/drawing/2014/main" id="{929EE1E5-E477-4A82-BA0A-BFEFAD76914A}"/>
              </a:ext>
            </a:extLst>
          </p:cNvPr>
          <p:cNvSpPr>
            <a:spLocks noGrp="1"/>
          </p:cNvSpPr>
          <p:nvPr>
            <p:ph type="subTitle" idx="1"/>
          </p:nvPr>
        </p:nvSpPr>
        <p:spPr>
          <a:xfrm>
            <a:off x="914400" y="1235075"/>
            <a:ext cx="7924800" cy="4800600"/>
          </a:xfrm>
        </p:spPr>
        <p:txBody>
          <a:bodyPr/>
          <a:lstStyle/>
          <a:p>
            <a:pPr algn="l" eaLnBrk="1" hangingPunct="1"/>
            <a:r>
              <a:rPr lang="en-US" altLang="en-US">
                <a:solidFill>
                  <a:schemeClr val="tx1"/>
                </a:solidFill>
                <a:ea typeface="Verdana" panose="020B0604030504040204" pitchFamily="34" charset="0"/>
                <a:cs typeface="Verdana" panose="020B0604030504040204" pitchFamily="34" charset="0"/>
              </a:rPr>
              <a:t>Control measures are based on the hazard assessment and targeted toward obtaining emergency help when needed.</a:t>
            </a:r>
          </a:p>
          <a:p>
            <a:pPr algn="l" eaLnBrk="1" hangingPunct="1"/>
            <a:r>
              <a:rPr lang="en-US" altLang="en-US">
                <a:solidFill>
                  <a:schemeClr val="tx1"/>
                </a:solidFill>
                <a:ea typeface="Verdana" panose="020B0604030504040204" pitchFamily="34" charset="0"/>
                <a:cs typeface="Verdana" panose="020B0604030504040204" pitchFamily="34" charset="0"/>
              </a:rPr>
              <a:t>Some control measures include:</a:t>
            </a:r>
          </a:p>
          <a:p>
            <a:pPr marL="800100" lvl="1" indent="-342900" algn="l" eaLnBrk="1" hangingPunct="1">
              <a:buFont typeface="Wingdings" panose="05000000000000000000" pitchFamily="2" charset="2"/>
              <a:buChar char="§"/>
            </a:pPr>
            <a:r>
              <a:rPr lang="en-US" altLang="en-US" sz="2400">
                <a:solidFill>
                  <a:schemeClr val="tx1"/>
                </a:solidFill>
                <a:latin typeface="Verdana" panose="020B0604030504040204" pitchFamily="34" charset="0"/>
                <a:ea typeface="Verdana" panose="020B0604030504040204" pitchFamily="34" charset="0"/>
                <a:cs typeface="Verdana" panose="020B0604030504040204" pitchFamily="34" charset="0"/>
              </a:rPr>
              <a:t>Buddy System</a:t>
            </a:r>
          </a:p>
          <a:p>
            <a:pPr marL="800100" lvl="1" indent="-342900" algn="l" eaLnBrk="1" hangingPunct="1">
              <a:buFont typeface="Wingdings" panose="05000000000000000000" pitchFamily="2" charset="2"/>
              <a:buChar char="§"/>
            </a:pPr>
            <a:r>
              <a:rPr lang="en-US" altLang="en-US" sz="2400">
                <a:solidFill>
                  <a:schemeClr val="tx1"/>
                </a:solidFill>
                <a:latin typeface="Verdana" panose="020B0604030504040204" pitchFamily="34" charset="0"/>
                <a:ea typeface="Verdana" panose="020B0604030504040204" pitchFamily="34" charset="0"/>
                <a:cs typeface="Verdana" panose="020B0604030504040204" pitchFamily="34" charset="0"/>
              </a:rPr>
              <a:t>Personal Check</a:t>
            </a:r>
          </a:p>
          <a:p>
            <a:pPr marL="800100" lvl="1" indent="-342900" algn="l" eaLnBrk="1" hangingPunct="1">
              <a:buFont typeface="Wingdings" panose="05000000000000000000" pitchFamily="2" charset="2"/>
              <a:buChar char="§"/>
            </a:pPr>
            <a:r>
              <a:rPr lang="en-US" altLang="en-US" sz="2400">
                <a:solidFill>
                  <a:schemeClr val="tx1"/>
                </a:solidFill>
                <a:latin typeface="Verdana" panose="020B0604030504040204" pitchFamily="34" charset="0"/>
                <a:ea typeface="Verdana" panose="020B0604030504040204" pitchFamily="34" charset="0"/>
                <a:cs typeface="Verdana" panose="020B0604030504040204" pitchFamily="34" charset="0"/>
              </a:rPr>
              <a:t>Periodic Telephone Contact</a:t>
            </a:r>
          </a:p>
          <a:p>
            <a:pPr marL="800100" lvl="1" indent="-342900" algn="l" eaLnBrk="1" hangingPunct="1">
              <a:buFont typeface="Wingdings" panose="05000000000000000000" pitchFamily="2" charset="2"/>
              <a:buChar char="§"/>
            </a:pPr>
            <a:r>
              <a:rPr lang="en-US" altLang="en-US" sz="2400">
                <a:solidFill>
                  <a:schemeClr val="tx1"/>
                </a:solidFill>
                <a:latin typeface="Verdana" panose="020B0604030504040204" pitchFamily="34" charset="0"/>
                <a:ea typeface="Verdana" panose="020B0604030504040204" pitchFamily="34" charset="0"/>
                <a:cs typeface="Verdana" panose="020B0604030504040204" pitchFamily="34" charset="0"/>
              </a:rPr>
              <a:t>Electronic Communication/Surveillance</a:t>
            </a:r>
          </a:p>
          <a:p>
            <a:pPr marL="800100" lvl="1" indent="-342900" algn="l" eaLnBrk="1" hangingPunct="1">
              <a:buFont typeface="Wingdings" panose="05000000000000000000" pitchFamily="2" charset="2"/>
              <a:buChar char="§"/>
            </a:pPr>
            <a:r>
              <a:rPr lang="en-US" altLang="en-US" sz="2400">
                <a:solidFill>
                  <a:schemeClr val="tx1"/>
                </a:solidFill>
                <a:latin typeface="Verdana" panose="020B0604030504040204" pitchFamily="34" charset="0"/>
                <a:ea typeface="Verdana" panose="020B0604030504040204" pitchFamily="34" charset="0"/>
                <a:cs typeface="Verdana" panose="020B0604030504040204" pitchFamily="34" charset="0"/>
              </a:rPr>
              <a:t>Central Monitoring</a:t>
            </a:r>
          </a:p>
          <a:p>
            <a:pPr marL="800100" lvl="1" indent="-342900" algn="l" eaLnBrk="1" hangingPunct="1">
              <a:buFont typeface="Wingdings" panose="05000000000000000000" pitchFamily="2" charset="2"/>
              <a:buChar char="§"/>
            </a:pPr>
            <a:r>
              <a:rPr lang="en-US" altLang="en-US" sz="2400">
                <a:solidFill>
                  <a:schemeClr val="tx1"/>
                </a:solidFill>
                <a:latin typeface="Verdana" panose="020B0604030504040204" pitchFamily="34" charset="0"/>
                <a:ea typeface="Verdana" panose="020B0604030504040204" pitchFamily="34" charset="0"/>
                <a:cs typeface="Verdana" panose="020B0604030504040204" pitchFamily="34" charset="0"/>
              </a:rPr>
              <a:t>Shutdown and Isolation Measures</a:t>
            </a:r>
          </a:p>
          <a:p>
            <a:pPr marL="800100" lvl="1" indent="-342900" algn="l" eaLnBrk="1" hangingPunct="1">
              <a:buFont typeface="Wingdings" panose="05000000000000000000" pitchFamily="2" charset="2"/>
              <a:buChar char="§"/>
            </a:pPr>
            <a:r>
              <a:rPr lang="en-US" altLang="en-US" sz="2400">
                <a:solidFill>
                  <a:schemeClr val="tx1"/>
                </a:solidFill>
                <a:latin typeface="Verdana" panose="020B0604030504040204" pitchFamily="34" charset="0"/>
                <a:ea typeface="Verdana" panose="020B0604030504040204" pitchFamily="34" charset="0"/>
                <a:cs typeface="Verdana" panose="020B0604030504040204" pitchFamily="34" charset="0"/>
              </a:rPr>
              <a:t>“What To Do If…” Situations</a:t>
            </a:r>
          </a:p>
          <a:p>
            <a:pPr algn="l" eaLnBrk="1" hangingPunct="1"/>
            <a:endParaRPr lang="en-US" altLang="en-US">
              <a:solidFill>
                <a:schemeClr val="tx1"/>
              </a:solidFill>
            </a:endParaRPr>
          </a:p>
        </p:txBody>
      </p:sp>
      <p:sp>
        <p:nvSpPr>
          <p:cNvPr id="162820" name="Slide Number Placeholder 3">
            <a:extLst>
              <a:ext uri="{FF2B5EF4-FFF2-40B4-BE49-F238E27FC236}">
                <a16:creationId xmlns:a16="http://schemas.microsoft.com/office/drawing/2014/main" id="{49F4B136-71CE-4CA4-AD63-1C83C5212BF9}"/>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B97A3F89-6103-40C0-9F65-0250F197360F}" type="slidenum">
              <a:rPr lang="en-US" altLang="en-US" sz="1400">
                <a:solidFill>
                  <a:schemeClr val="bg1"/>
                </a:solidFill>
                <a:latin typeface="Verdana" panose="020B0604030504040204" pitchFamily="34" charset="0"/>
              </a:rPr>
              <a:pPr algn="ctr">
                <a:spcBef>
                  <a:spcPct val="0"/>
                </a:spcBef>
                <a:buFontTx/>
                <a:buNone/>
              </a:pPr>
              <a:t>77</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8388FF49-C29F-47FE-87DC-B59AF7E58E91}"/>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a:extLst>
              <a:ext uri="{FF2B5EF4-FFF2-40B4-BE49-F238E27FC236}">
                <a16:creationId xmlns:a16="http://schemas.microsoft.com/office/drawing/2014/main" id="{8F475C14-516D-4133-9F55-338B820EA9D8}"/>
              </a:ext>
            </a:extLst>
          </p:cNvPr>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Bibliography</a:t>
            </a:r>
          </a:p>
        </p:txBody>
      </p:sp>
      <p:sp>
        <p:nvSpPr>
          <p:cNvPr id="164867" name="Subtitle 2">
            <a:extLst>
              <a:ext uri="{FF2B5EF4-FFF2-40B4-BE49-F238E27FC236}">
                <a16:creationId xmlns:a16="http://schemas.microsoft.com/office/drawing/2014/main" id="{CC61938F-A20F-4572-BB5F-A65C3FA5EE52}"/>
              </a:ext>
            </a:extLst>
          </p:cNvPr>
          <p:cNvSpPr>
            <a:spLocks noGrp="1"/>
          </p:cNvSpPr>
          <p:nvPr>
            <p:ph type="subTitle" idx="1"/>
          </p:nvPr>
        </p:nvSpPr>
        <p:spPr>
          <a:xfrm>
            <a:off x="609600" y="1295400"/>
            <a:ext cx="7924800" cy="4800600"/>
          </a:xfrm>
        </p:spPr>
        <p:txBody>
          <a:bodyPr/>
          <a:lstStyle/>
          <a:p>
            <a:pPr algn="l" eaLnBrk="1" hangingPunct="1"/>
            <a:r>
              <a:rPr lang="en-US" altLang="en-US">
                <a:solidFill>
                  <a:schemeClr val="tx1"/>
                </a:solidFill>
              </a:rPr>
              <a:t>“Recommendations for Workplace Violence Prevention Programs in Late Night Retail Establishments,” OSHA, OSHA 3153-12R, 2009</a:t>
            </a:r>
          </a:p>
          <a:p>
            <a:pPr algn="l" eaLnBrk="1" hangingPunct="1"/>
            <a:endParaRPr lang="en-US" altLang="en-US">
              <a:solidFill>
                <a:schemeClr val="tx1"/>
              </a:solidFill>
            </a:endParaRPr>
          </a:p>
          <a:p>
            <a:pPr algn="l" eaLnBrk="1" hangingPunct="1"/>
            <a:r>
              <a:rPr lang="en-US" altLang="en-US">
                <a:solidFill>
                  <a:schemeClr val="tx1"/>
                </a:solidFill>
              </a:rPr>
              <a:t>“Guidelines for Preventing Workplace Violence for Health Care and Social Service Workers,” OSHA, OSHA 3148-01R, 2004</a:t>
            </a:r>
          </a:p>
          <a:p>
            <a:pPr algn="l" eaLnBrk="1" hangingPunct="1"/>
            <a:endParaRPr lang="en-US" altLang="en-US">
              <a:solidFill>
                <a:schemeClr val="tx1"/>
              </a:solidFill>
            </a:endParaRPr>
          </a:p>
          <a:p>
            <a:pPr algn="l" eaLnBrk="1" hangingPunct="1"/>
            <a:r>
              <a:rPr lang="en-US" altLang="en-US">
                <a:solidFill>
                  <a:schemeClr val="tx1"/>
                </a:solidFill>
              </a:rPr>
              <a:t>FM3-19.30 Physical Security, Headquarters, Department of the Army, Washington, DC, January 2001. (Supersedes FM 19-30, 1 March 1979)</a:t>
            </a:r>
          </a:p>
          <a:p>
            <a:pPr algn="l" eaLnBrk="1" hangingPunct="1"/>
            <a:endParaRPr lang="en-US" altLang="en-US" sz="1800">
              <a:solidFill>
                <a:schemeClr val="tx1"/>
              </a:solidFill>
            </a:endParaRPr>
          </a:p>
          <a:p>
            <a:pPr algn="l" eaLnBrk="1" hangingPunct="1"/>
            <a:endParaRPr lang="en-US" altLang="en-US" sz="1800">
              <a:solidFill>
                <a:schemeClr val="tx1"/>
              </a:solidFill>
            </a:endParaRPr>
          </a:p>
          <a:p>
            <a:pPr algn="l" eaLnBrk="1" hangingPunct="1"/>
            <a:endParaRPr lang="en-US" altLang="en-US" sz="1800">
              <a:solidFill>
                <a:schemeClr val="tx1"/>
              </a:solidFill>
            </a:endParaRPr>
          </a:p>
          <a:p>
            <a:pPr algn="l" eaLnBrk="1" hangingPunct="1"/>
            <a:endParaRPr lang="en-US" altLang="en-US">
              <a:solidFill>
                <a:schemeClr val="tx1"/>
              </a:solidFill>
            </a:endParaRPr>
          </a:p>
          <a:p>
            <a:pPr algn="l" eaLnBrk="1" hangingPunct="1"/>
            <a:endParaRPr lang="en-US" altLang="en-US">
              <a:solidFill>
                <a:schemeClr val="tx1"/>
              </a:solidFill>
            </a:endParaRPr>
          </a:p>
        </p:txBody>
      </p:sp>
      <p:sp>
        <p:nvSpPr>
          <p:cNvPr id="164868" name="Slide Number Placeholder 3">
            <a:extLst>
              <a:ext uri="{FF2B5EF4-FFF2-40B4-BE49-F238E27FC236}">
                <a16:creationId xmlns:a16="http://schemas.microsoft.com/office/drawing/2014/main" id="{81401C1F-EAA1-4910-829F-8A039B817631}"/>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745D60E5-83EA-4369-8392-5FC65726DFB1}" type="slidenum">
              <a:rPr lang="en-US" altLang="en-US" sz="1400">
                <a:solidFill>
                  <a:schemeClr val="bg1"/>
                </a:solidFill>
                <a:latin typeface="Verdana" panose="020B0604030504040204" pitchFamily="34" charset="0"/>
              </a:rPr>
              <a:pPr algn="ctr">
                <a:spcBef>
                  <a:spcPct val="0"/>
                </a:spcBef>
                <a:buFontTx/>
                <a:buNone/>
              </a:pPr>
              <a:t>78</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744778E8-BF21-4F8A-ABE1-9655AB093672}"/>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a:extLst>
              <a:ext uri="{FF2B5EF4-FFF2-40B4-BE49-F238E27FC236}">
                <a16:creationId xmlns:a16="http://schemas.microsoft.com/office/drawing/2014/main" id="{B2187F82-D09C-4B7B-B9EE-1756A6461761}"/>
              </a:ext>
            </a:extLst>
          </p:cNvPr>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Bibliography (Con’t.)</a:t>
            </a:r>
          </a:p>
        </p:txBody>
      </p:sp>
      <p:sp>
        <p:nvSpPr>
          <p:cNvPr id="4099" name="Subtitle 2">
            <a:extLst>
              <a:ext uri="{FF2B5EF4-FFF2-40B4-BE49-F238E27FC236}">
                <a16:creationId xmlns:a16="http://schemas.microsoft.com/office/drawing/2014/main" id="{69CEB6C1-846E-4859-AE44-89B964CB6911}"/>
              </a:ext>
            </a:extLst>
          </p:cNvPr>
          <p:cNvSpPr>
            <a:spLocks noGrp="1"/>
          </p:cNvSpPr>
          <p:nvPr>
            <p:ph type="subTitle" idx="1"/>
          </p:nvPr>
        </p:nvSpPr>
        <p:spPr>
          <a:xfrm>
            <a:off x="1828800" y="1295400"/>
            <a:ext cx="7924800" cy="4800600"/>
          </a:xfrm>
        </p:spPr>
        <p:txBody>
          <a:bodyPr/>
          <a:lstStyle/>
          <a:p>
            <a:pPr algn="l" eaLnBrk="1" hangingPunct="1">
              <a:buFont typeface="Arial" charset="0"/>
              <a:buNone/>
              <a:defRPr/>
            </a:pPr>
            <a:r>
              <a:rPr lang="en-US" sz="1800" i="1" dirty="0">
                <a:hlinkClick r:id="rId3"/>
              </a:rPr>
              <a:t>www.worksafe.vic.gov.au</a:t>
            </a:r>
            <a:r>
              <a:rPr lang="en-US" sz="1800" i="1" dirty="0"/>
              <a:t> </a:t>
            </a:r>
            <a:r>
              <a:rPr lang="en-US" sz="1800" i="1" dirty="0">
                <a:solidFill>
                  <a:schemeClr val="tx1"/>
                </a:solidFill>
              </a:rPr>
              <a:t>Article, May, 2014</a:t>
            </a:r>
          </a:p>
          <a:p>
            <a:pPr algn="l" eaLnBrk="1" hangingPunct="1">
              <a:buFont typeface="Arial" charset="0"/>
              <a:buNone/>
              <a:defRPr/>
            </a:pPr>
            <a:endParaRPr lang="en-US" sz="1800" i="1" dirty="0">
              <a:solidFill>
                <a:schemeClr val="tx1"/>
              </a:solidFill>
            </a:endParaRPr>
          </a:p>
          <a:p>
            <a:pPr algn="l" eaLnBrk="1" hangingPunct="1">
              <a:buFont typeface="Arial" charset="0"/>
              <a:buNone/>
              <a:defRPr/>
            </a:pPr>
            <a:r>
              <a:rPr lang="en-US" sz="1800" i="1" dirty="0">
                <a:hlinkClick r:id="rId4"/>
              </a:rPr>
              <a:t>www.hsa.ie/eng/Topics/Hazards/Lone_Workers</a:t>
            </a:r>
            <a:endParaRPr lang="en-US" sz="1800" i="1" dirty="0"/>
          </a:p>
          <a:p>
            <a:pPr algn="l" eaLnBrk="1" hangingPunct="1">
              <a:buFont typeface="Arial" charset="0"/>
              <a:buNone/>
              <a:defRPr/>
            </a:pPr>
            <a:r>
              <a:rPr lang="en-US" sz="1800" i="1" dirty="0">
                <a:solidFill>
                  <a:schemeClr val="tx1"/>
                </a:solidFill>
              </a:rPr>
              <a:t>Article, May 2014</a:t>
            </a:r>
            <a:endParaRPr lang="en-US" sz="1800" dirty="0">
              <a:solidFill>
                <a:schemeClr val="tx1"/>
              </a:solidFill>
            </a:endParaRPr>
          </a:p>
          <a:p>
            <a:pPr algn="l" eaLnBrk="1" hangingPunct="1">
              <a:buFont typeface="Arial" charset="0"/>
              <a:buNone/>
              <a:defRPr/>
            </a:pPr>
            <a:endParaRPr lang="en-US" sz="1800" dirty="0">
              <a:solidFill>
                <a:schemeClr val="tx1"/>
              </a:solidFill>
            </a:endParaRPr>
          </a:p>
          <a:p>
            <a:pPr algn="l" eaLnBrk="1" hangingPunct="1">
              <a:buFont typeface="Arial" charset="0"/>
              <a:buNone/>
              <a:defRPr/>
            </a:pPr>
            <a:endParaRPr lang="en-US" sz="1800" dirty="0">
              <a:solidFill>
                <a:schemeClr val="tx1"/>
              </a:solidFill>
            </a:endParaRPr>
          </a:p>
          <a:p>
            <a:pPr algn="l" eaLnBrk="1" hangingPunct="1">
              <a:buFont typeface="Arial" charset="0"/>
              <a:buNone/>
              <a:defRPr/>
            </a:pPr>
            <a:endParaRPr lang="en-US" dirty="0">
              <a:solidFill>
                <a:schemeClr val="tx1"/>
              </a:solidFill>
            </a:endParaRPr>
          </a:p>
          <a:p>
            <a:pPr algn="l" eaLnBrk="1" hangingPunct="1">
              <a:buFont typeface="Arial" charset="0"/>
              <a:buNone/>
              <a:defRPr/>
            </a:pPr>
            <a:endParaRPr lang="en-US" dirty="0">
              <a:solidFill>
                <a:schemeClr val="tx1"/>
              </a:solidFill>
            </a:endParaRPr>
          </a:p>
        </p:txBody>
      </p:sp>
      <p:sp>
        <p:nvSpPr>
          <p:cNvPr id="166916" name="Slide Number Placeholder 3">
            <a:extLst>
              <a:ext uri="{FF2B5EF4-FFF2-40B4-BE49-F238E27FC236}">
                <a16:creationId xmlns:a16="http://schemas.microsoft.com/office/drawing/2014/main" id="{F3408146-4090-42E1-B7DF-5B09329109D9}"/>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C5C0CC2C-1286-46BE-8955-42FCAAFA1427}" type="slidenum">
              <a:rPr lang="en-US" altLang="en-US" sz="1400">
                <a:solidFill>
                  <a:schemeClr val="bg1"/>
                </a:solidFill>
                <a:latin typeface="Verdana" panose="020B0604030504040204" pitchFamily="34" charset="0"/>
              </a:rPr>
              <a:pPr algn="ctr">
                <a:spcBef>
                  <a:spcPct val="0"/>
                </a:spcBef>
                <a:buFontTx/>
                <a:buNone/>
              </a:pPr>
              <a:t>79</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5D3C842E-E37A-4150-ACD4-23337CD5E9B4}"/>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pic>
        <p:nvPicPr>
          <p:cNvPr id="166918" name="Picture 1">
            <a:extLst>
              <a:ext uri="{FF2B5EF4-FFF2-40B4-BE49-F238E27FC236}">
                <a16:creationId xmlns:a16="http://schemas.microsoft.com/office/drawing/2014/main" id="{6F2DA868-6D4E-4672-9469-EA40E834377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2816225"/>
            <a:ext cx="3802063"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A994D580-27C5-4E0A-B190-AC6517DF50F8}"/>
              </a:ext>
            </a:extLst>
          </p:cNvPr>
          <p:cNvSpPr>
            <a:spLocks noGrp="1"/>
          </p:cNvSpPr>
          <p:nvPr>
            <p:ph type="ctrTitle"/>
          </p:nvPr>
        </p:nvSpPr>
        <p:spPr>
          <a:xfrm>
            <a:off x="457200" y="381000"/>
            <a:ext cx="5334000" cy="533400"/>
          </a:xfrm>
        </p:spPr>
        <p:txBody>
          <a:bodyPr/>
          <a:lstStyle/>
          <a:p>
            <a:pPr eaLnBrk="1" hangingPunct="1"/>
            <a:r>
              <a:rPr lang="en-US" altLang="en-US" sz="2500">
                <a:solidFill>
                  <a:schemeClr val="bg1"/>
                </a:solidFill>
                <a:latin typeface="Verdana" panose="020B0604030504040204" pitchFamily="34" charset="0"/>
              </a:rPr>
              <a:t>Potential Work Alone Situations</a:t>
            </a:r>
          </a:p>
        </p:txBody>
      </p:sp>
      <p:sp>
        <p:nvSpPr>
          <p:cNvPr id="21507" name="Subtitle 2">
            <a:extLst>
              <a:ext uri="{FF2B5EF4-FFF2-40B4-BE49-F238E27FC236}">
                <a16:creationId xmlns:a16="http://schemas.microsoft.com/office/drawing/2014/main" id="{652AF7AB-BD08-460B-B755-BDF7C27B170C}"/>
              </a:ext>
            </a:extLst>
          </p:cNvPr>
          <p:cNvSpPr>
            <a:spLocks noGrp="1"/>
          </p:cNvSpPr>
          <p:nvPr>
            <p:ph type="subTitle" idx="1"/>
          </p:nvPr>
        </p:nvSpPr>
        <p:spPr>
          <a:xfrm>
            <a:off x="896938" y="1295400"/>
            <a:ext cx="7924800" cy="4800600"/>
          </a:xfrm>
        </p:spPr>
        <p:txBody>
          <a:bodyPr/>
          <a:lstStyle/>
          <a:p>
            <a:pPr marL="342900" indent="-342900" algn="l" eaLnBrk="1" hangingPunct="1">
              <a:buFont typeface="Wingdings" panose="05000000000000000000" pitchFamily="2" charset="2"/>
              <a:buChar char="§"/>
            </a:pPr>
            <a:r>
              <a:rPr lang="en-US" altLang="en-US">
                <a:solidFill>
                  <a:srgbClr val="1200F6"/>
                </a:solidFill>
              </a:rPr>
              <a:t>Transportation Industry:</a:t>
            </a:r>
            <a:r>
              <a:rPr lang="en-US" altLang="en-US">
                <a:solidFill>
                  <a:schemeClr val="tx1"/>
                </a:solidFill>
              </a:rPr>
              <a:t> Hijackings and seasonal concerns as well as hours of  operation leading to accidents</a:t>
            </a:r>
          </a:p>
        </p:txBody>
      </p:sp>
      <p:sp>
        <p:nvSpPr>
          <p:cNvPr id="21508" name="Slide Number Placeholder 3">
            <a:extLst>
              <a:ext uri="{FF2B5EF4-FFF2-40B4-BE49-F238E27FC236}">
                <a16:creationId xmlns:a16="http://schemas.microsoft.com/office/drawing/2014/main" id="{00A7AE3E-E971-4993-AFC9-B0C16FC59E22}"/>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289652C9-4F3B-4E95-8167-A73AFCDCBD9E}" type="slidenum">
              <a:rPr lang="en-US" altLang="en-US" sz="1400">
                <a:solidFill>
                  <a:schemeClr val="bg1"/>
                </a:solidFill>
                <a:latin typeface="Verdana" panose="020B0604030504040204" pitchFamily="34" charset="0"/>
              </a:rPr>
              <a:pPr algn="ctr">
                <a:spcBef>
                  <a:spcPct val="0"/>
                </a:spcBef>
                <a:buFontTx/>
                <a:buNone/>
              </a:pPr>
              <a:t>8</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997C8735-7B4F-4DD7-9852-C670F25FA460}"/>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pic>
        <p:nvPicPr>
          <p:cNvPr id="21510" name="Picture 2" descr="C:\Users\stlane\Pictures\Work Alone\24715654_BG2.jpg">
            <a:extLst>
              <a:ext uri="{FF2B5EF4-FFF2-40B4-BE49-F238E27FC236}">
                <a16:creationId xmlns:a16="http://schemas.microsoft.com/office/drawing/2014/main" id="{46A95BC1-032F-4164-AAEE-EA1F6BDF00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0831" b="15662"/>
          <a:stretch>
            <a:fillRect/>
          </a:stretch>
        </p:blipFill>
        <p:spPr bwMode="auto">
          <a:xfrm>
            <a:off x="982663" y="2806700"/>
            <a:ext cx="7178675"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6" descr="L&amp;I logo banner">
            <a:extLst>
              <a:ext uri="{FF2B5EF4-FFF2-40B4-BE49-F238E27FC236}">
                <a16:creationId xmlns:a16="http://schemas.microsoft.com/office/drawing/2014/main" id="{04B7F3D9-741A-4C26-AD2C-D9A5084410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63" name="Picture 22" descr="blue bottom banner">
            <a:extLst>
              <a:ext uri="{FF2B5EF4-FFF2-40B4-BE49-F238E27FC236}">
                <a16:creationId xmlns:a16="http://schemas.microsoft.com/office/drawing/2014/main" id="{8B9B9321-2919-433B-ACDB-C1FC7C3FD8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964" name="Rectangle 10">
            <a:extLst>
              <a:ext uri="{FF2B5EF4-FFF2-40B4-BE49-F238E27FC236}">
                <a16:creationId xmlns:a16="http://schemas.microsoft.com/office/drawing/2014/main" id="{C1772E04-C3D6-4ED4-B085-5F46AF794E00}"/>
              </a:ext>
            </a:extLst>
          </p:cNvPr>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PPT-079-02</a:t>
            </a:r>
          </a:p>
        </p:txBody>
      </p:sp>
      <p:sp>
        <p:nvSpPr>
          <p:cNvPr id="168965" name="Rectangle 19">
            <a:extLst>
              <a:ext uri="{FF2B5EF4-FFF2-40B4-BE49-F238E27FC236}">
                <a16:creationId xmlns:a16="http://schemas.microsoft.com/office/drawing/2014/main" id="{67E2D0F6-5A44-47C6-958D-21CA3A415F8B}"/>
              </a:ext>
            </a:extLst>
          </p:cNvPr>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80</a:t>
            </a:r>
          </a:p>
        </p:txBody>
      </p:sp>
      <p:pic>
        <p:nvPicPr>
          <p:cNvPr id="168966" name="Picture 7" descr="Classroom.JPG">
            <a:extLst>
              <a:ext uri="{FF2B5EF4-FFF2-40B4-BE49-F238E27FC236}">
                <a16:creationId xmlns:a16="http://schemas.microsoft.com/office/drawing/2014/main" id="{BC8011B3-5CC5-4403-88E7-D8D206DE5DF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73650" y="3962400"/>
            <a:ext cx="361315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6">
            <a:extLst>
              <a:ext uri="{FF2B5EF4-FFF2-40B4-BE49-F238E27FC236}">
                <a16:creationId xmlns:a16="http://schemas.microsoft.com/office/drawing/2014/main" id="{36236C4E-62BA-426C-B3FC-4AA4CBEC3E2C}"/>
              </a:ext>
            </a:extLst>
          </p:cNvPr>
          <p:cNvSpPr txBox="1">
            <a:spLocks/>
          </p:cNvSpPr>
          <p:nvPr/>
        </p:nvSpPr>
        <p:spPr>
          <a:xfrm>
            <a:off x="457200" y="1295400"/>
            <a:ext cx="8229600" cy="3962400"/>
          </a:xfrm>
          <a:prstGeom prst="rect">
            <a:avLst/>
          </a:prstGeom>
        </p:spPr>
        <p:txBody>
          <a:bodyPr/>
          <a:lstStyle/>
          <a:p>
            <a:pPr marL="342900" indent="-342900" eaLnBrk="1" hangingPunct="1">
              <a:spcBef>
                <a:spcPct val="20000"/>
              </a:spcBef>
              <a:defRPr/>
            </a:pPr>
            <a:r>
              <a:rPr lang="en-US" sz="2400" kern="0" dirty="0">
                <a:latin typeface="Verdana" pitchFamily="34" charset="0"/>
                <a:cs typeface="Arial" charset="0"/>
              </a:rPr>
              <a:t>To contact a Health &amp; Safety Training Specialist:</a:t>
            </a:r>
          </a:p>
          <a:p>
            <a:pPr marL="342900" indent="-342900" eaLnBrk="1" hangingPunct="1">
              <a:spcBef>
                <a:spcPct val="20000"/>
              </a:spcBef>
              <a:defRPr/>
            </a:pPr>
            <a:endParaRPr lang="en-US" sz="1000" kern="0" dirty="0">
              <a:latin typeface="Verdana" pitchFamily="34" charset="0"/>
              <a:cs typeface="Arial" charset="0"/>
            </a:endParaRPr>
          </a:p>
          <a:p>
            <a:pPr marL="342900" indent="-342900" eaLnBrk="1" hangingPunct="1">
              <a:spcBef>
                <a:spcPct val="20000"/>
              </a:spcBef>
              <a:defRPr/>
            </a:pPr>
            <a:r>
              <a:rPr lang="en-US" sz="2400" kern="0" dirty="0">
                <a:latin typeface="Verdana" pitchFamily="34" charset="0"/>
                <a:cs typeface="Arial" charset="0"/>
              </a:rPr>
              <a:t>Bureau of Workers’ Compensation</a:t>
            </a:r>
          </a:p>
          <a:p>
            <a:pPr marL="342900" indent="-342900" eaLnBrk="1" hangingPunct="1">
              <a:spcBef>
                <a:spcPct val="20000"/>
              </a:spcBef>
              <a:defRPr/>
            </a:pPr>
            <a:r>
              <a:rPr lang="en-US" sz="2400" kern="0" dirty="0">
                <a:latin typeface="Verdana" pitchFamily="34" charset="0"/>
                <a:cs typeface="Arial" charset="0"/>
              </a:rPr>
              <a:t>1171 South Cameron Street Room 324</a:t>
            </a:r>
          </a:p>
          <a:p>
            <a:pPr marL="342900" indent="-342900" eaLnBrk="1" hangingPunct="1">
              <a:spcBef>
                <a:spcPct val="20000"/>
              </a:spcBef>
              <a:defRPr/>
            </a:pPr>
            <a:r>
              <a:rPr lang="en-US" sz="2400" kern="0" dirty="0">
                <a:latin typeface="Verdana" pitchFamily="34" charset="0"/>
                <a:cs typeface="Arial" charset="0"/>
              </a:rPr>
              <a:t>Harrisburg, PA  17104-2501</a:t>
            </a:r>
          </a:p>
          <a:p>
            <a:pPr marL="342900" indent="-342900" eaLnBrk="1" hangingPunct="1">
              <a:spcBef>
                <a:spcPct val="20000"/>
              </a:spcBef>
              <a:defRPr/>
            </a:pPr>
            <a:r>
              <a:rPr lang="en-US" sz="2400" kern="0" dirty="0">
                <a:latin typeface="Verdana" pitchFamily="34" charset="0"/>
                <a:cs typeface="Arial" charset="0"/>
              </a:rPr>
              <a:t>717-772-1635 </a:t>
            </a:r>
          </a:p>
          <a:p>
            <a:pPr marL="342900" indent="-342900" eaLnBrk="1" hangingPunct="1">
              <a:spcBef>
                <a:spcPct val="20000"/>
              </a:spcBef>
              <a:defRPr/>
            </a:pPr>
            <a:r>
              <a:rPr lang="en-US" sz="2400" u="sng" kern="0" dirty="0">
                <a:solidFill>
                  <a:srgbClr val="0000FF"/>
                </a:solidFill>
                <a:latin typeface="Verdana" pitchFamily="34" charset="0"/>
                <a:cs typeface="Arial" charset="0"/>
              </a:rPr>
              <a:t>RA-LI-BWC-paths@pa.gov</a:t>
            </a:r>
            <a:r>
              <a:rPr lang="en-US" sz="2400" kern="0" dirty="0">
                <a:latin typeface="Verdana" pitchFamily="34" charset="0"/>
                <a:cs typeface="Arial" charset="0"/>
              </a:rPr>
              <a:t>  </a:t>
            </a:r>
            <a:r>
              <a:rPr lang="en-US" sz="2400" kern="0" dirty="0">
                <a:latin typeface="+mn-lt"/>
                <a:cs typeface="Arial" charset="0"/>
              </a:rPr>
              <a:t>     </a:t>
            </a:r>
          </a:p>
        </p:txBody>
      </p:sp>
      <p:sp>
        <p:nvSpPr>
          <p:cNvPr id="10" name="Title 5">
            <a:extLst>
              <a:ext uri="{FF2B5EF4-FFF2-40B4-BE49-F238E27FC236}">
                <a16:creationId xmlns:a16="http://schemas.microsoft.com/office/drawing/2014/main" id="{322660DA-2037-4F69-A8FE-50B53B25C929}"/>
              </a:ext>
            </a:extLst>
          </p:cNvPr>
          <p:cNvSpPr txBox="1">
            <a:spLocks/>
          </p:cNvSpPr>
          <p:nvPr/>
        </p:nvSpPr>
        <p:spPr>
          <a:xfrm>
            <a:off x="457200" y="381000"/>
            <a:ext cx="5334000" cy="533400"/>
          </a:xfrm>
          <a:prstGeom prst="rect">
            <a:avLst/>
          </a:prstGeom>
        </p:spPr>
        <p:txBody>
          <a:bodyPr/>
          <a:lstStyle/>
          <a:p>
            <a:pPr algn="ctr" eaLnBrk="1" hangingPunct="1">
              <a:defRPr/>
            </a:pPr>
            <a:r>
              <a:rPr lang="en-US" sz="2800" kern="0" dirty="0">
                <a:solidFill>
                  <a:schemeClr val="bg1"/>
                </a:solidFill>
                <a:latin typeface="Verdana" pitchFamily="34" charset="0"/>
                <a:ea typeface="+mj-ea"/>
                <a:cs typeface="+mj-cs"/>
              </a:rPr>
              <a:t>Contact Information</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Contact Information</a:t>
            </a:r>
          </a:p>
        </p:txBody>
      </p:sp>
      <p:sp>
        <p:nvSpPr>
          <p:cNvPr id="4099" name="Subtitle 2"/>
          <p:cNvSpPr>
            <a:spLocks noGrp="1"/>
          </p:cNvSpPr>
          <p:nvPr>
            <p:ph type="subTitle" idx="1"/>
          </p:nvPr>
        </p:nvSpPr>
        <p:spPr>
          <a:xfrm>
            <a:off x="1383126" y="1298334"/>
            <a:ext cx="6532068" cy="2131680"/>
          </a:xfrm>
        </p:spPr>
        <p:txBody>
          <a:bodyPr vert="horz" wrap="square" lIns="91440" tIns="45720" rIns="91440" bIns="45720" numCol="1" anchor="ctr" anchorCtr="0" compatLnSpc="1">
            <a:prstTxWarp prst="textNoShape">
              <a:avLst/>
            </a:prstTxWarp>
          </a:bodyPr>
          <a:lstStyle/>
          <a:p>
            <a:pPr>
              <a:spcBef>
                <a:spcPts val="0"/>
              </a:spcBef>
              <a:spcAft>
                <a:spcPts val="0"/>
              </a:spcAft>
            </a:pPr>
            <a:r>
              <a:rPr lang="en-US" b="1" dirty="0">
                <a:solidFill>
                  <a:srgbClr val="0070C0"/>
                </a:solidFill>
              </a:rPr>
              <a:t>Health &amp; Safety Training Specialists</a:t>
            </a:r>
            <a:endParaRPr lang="en-US">
              <a:ea typeface="Verdana" pitchFamily="34" charset="0"/>
            </a:endParaRPr>
          </a:p>
          <a:p>
            <a:pPr>
              <a:spcBef>
                <a:spcPts val="0"/>
              </a:spcBef>
              <a:spcAft>
                <a:spcPts val="0"/>
              </a:spcAft>
            </a:pPr>
            <a:endParaRPr lang="en-US" sz="1200" b="1" dirty="0">
              <a:solidFill>
                <a:srgbClr val="0070C0"/>
              </a:solidFill>
              <a:ea typeface="Verdana"/>
            </a:endParaRPr>
          </a:p>
          <a:p>
            <a:pPr>
              <a:spcBef>
                <a:spcPts val="0"/>
              </a:spcBef>
              <a:spcAft>
                <a:spcPts val="0"/>
              </a:spcAft>
            </a:pPr>
            <a:r>
              <a:rPr lang="en-US" b="1" dirty="0">
                <a:solidFill>
                  <a:srgbClr val="0070C0"/>
                </a:solidFill>
              </a:rPr>
              <a:t>(717) 772-1635</a:t>
            </a:r>
            <a:endParaRPr lang="en-US" b="1" dirty="0">
              <a:solidFill>
                <a:srgbClr val="0070C0"/>
              </a:solidFill>
              <a:ea typeface="Verdana" pitchFamily="34" charset="0"/>
            </a:endParaRPr>
          </a:p>
          <a:p>
            <a:pPr>
              <a:spcBef>
                <a:spcPts val="0"/>
              </a:spcBef>
              <a:spcAft>
                <a:spcPts val="0"/>
              </a:spcAft>
            </a:pPr>
            <a:endParaRPr lang="en-US" sz="1200" b="1" dirty="0">
              <a:solidFill>
                <a:srgbClr val="0070C0"/>
              </a:solidFill>
              <a:latin typeface="Verdana"/>
              <a:ea typeface="Verdana"/>
            </a:endParaRPr>
          </a:p>
          <a:p>
            <a:pPr>
              <a:spcBef>
                <a:spcPts val="0"/>
              </a:spcBef>
              <a:spcAft>
                <a:spcPts val="0"/>
              </a:spcAft>
            </a:pPr>
            <a:r>
              <a:rPr lang="en-US" b="1" dirty="0">
                <a:solidFill>
                  <a:srgbClr val="0070C0"/>
                </a:solidFill>
                <a:latin typeface="Verdana"/>
                <a:ea typeface="Verdana"/>
              </a:rPr>
              <a:t>RA-LI-BWC-PATHS@pa.gov  </a:t>
            </a:r>
            <a:endParaRPr lang="en-US" b="1" dirty="0">
              <a:solidFill>
                <a:srgbClr val="0070C0"/>
              </a:solidFill>
              <a:ea typeface="Verdana" pitchFamily="34" charset="0"/>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r>
              <a:rPr lang="en-US" sz="1400" dirty="0">
                <a:solidFill>
                  <a:schemeClr val="bg1"/>
                </a:solidFill>
                <a:latin typeface="Verdana"/>
                <a:ea typeface="Verdana"/>
              </a:rPr>
              <a:t>          </a:t>
            </a:r>
            <a:fld id="{866EBD4E-B49F-4F5C-9FDB-FEE0D0B20E61}" type="slidenum">
              <a:rPr lang="en-US" sz="1400" dirty="0" smtClean="0">
                <a:solidFill>
                  <a:schemeClr val="bg1"/>
                </a:solidFill>
                <a:latin typeface="Verdana"/>
                <a:ea typeface="Verdana"/>
              </a:rPr>
              <a:pPr algn="ctr" fontAlgn="base">
                <a:spcBef>
                  <a:spcPct val="0"/>
                </a:spcBef>
                <a:spcAft>
                  <a:spcPct val="0"/>
                </a:spcAft>
                <a:defRPr/>
              </a:pPr>
              <a:t>81</a:t>
            </a:fld>
            <a:endParaRPr lang="en-US" sz="1400" dirty="0">
              <a:solidFill>
                <a:schemeClr val="bg1"/>
              </a:solidFill>
              <a:latin typeface="Verdana"/>
              <a:ea typeface="Verdana"/>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0"/>
              </a:spcBef>
              <a:spcAft>
                <a:spcPct val="0"/>
              </a:spcAft>
              <a:defRPr/>
            </a:pPr>
            <a:r>
              <a:rPr lang="en-US" sz="1400" dirty="0">
                <a:solidFill>
                  <a:schemeClr val="bg1"/>
                </a:solidFill>
                <a:latin typeface="Verdana"/>
                <a:ea typeface="Verdana"/>
              </a:rPr>
              <a:t>PPT-063-02</a:t>
            </a:r>
            <a:endParaRPr lang="en-US" dirty="0"/>
          </a:p>
        </p:txBody>
      </p:sp>
      <p:pic>
        <p:nvPicPr>
          <p:cNvPr id="6" name="Picture 11" descr="Pennsylvania Flag-2.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0" y="373380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08985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a:extLst>
              <a:ext uri="{FF2B5EF4-FFF2-40B4-BE49-F238E27FC236}">
                <a16:creationId xmlns:a16="http://schemas.microsoft.com/office/drawing/2014/main" id="{FF7020D6-6927-49B5-BFFF-07CBC56A1ABB}"/>
              </a:ext>
            </a:extLst>
          </p:cNvPr>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Questions</a:t>
            </a:r>
          </a:p>
        </p:txBody>
      </p:sp>
      <p:sp>
        <p:nvSpPr>
          <p:cNvPr id="171011" name="Subtitle 2">
            <a:extLst>
              <a:ext uri="{FF2B5EF4-FFF2-40B4-BE49-F238E27FC236}">
                <a16:creationId xmlns:a16="http://schemas.microsoft.com/office/drawing/2014/main" id="{6FE0B8A3-D090-44B8-B3C3-B7CAC0CE88AF}"/>
              </a:ext>
            </a:extLst>
          </p:cNvPr>
          <p:cNvSpPr>
            <a:spLocks noGrp="1"/>
          </p:cNvSpPr>
          <p:nvPr>
            <p:ph type="subTitle" idx="1"/>
          </p:nvPr>
        </p:nvSpPr>
        <p:spPr>
          <a:xfrm>
            <a:off x="609600" y="1295400"/>
            <a:ext cx="7924800" cy="4800600"/>
          </a:xfrm>
        </p:spPr>
        <p:txBody>
          <a:bodyPr/>
          <a:lstStyle/>
          <a:p>
            <a:pPr algn="l" eaLnBrk="1" hangingPunct="1"/>
            <a:endParaRPr lang="en-US" altLang="en-US" sz="1800">
              <a:solidFill>
                <a:schemeClr val="tx1"/>
              </a:solidFill>
            </a:endParaRPr>
          </a:p>
          <a:p>
            <a:pPr algn="l" eaLnBrk="1" hangingPunct="1"/>
            <a:endParaRPr lang="en-US" altLang="en-US" sz="1800">
              <a:solidFill>
                <a:schemeClr val="tx1"/>
              </a:solidFill>
            </a:endParaRPr>
          </a:p>
          <a:p>
            <a:pPr algn="l" eaLnBrk="1" hangingPunct="1"/>
            <a:endParaRPr lang="en-US" altLang="en-US" sz="1800">
              <a:solidFill>
                <a:schemeClr val="tx1"/>
              </a:solidFill>
            </a:endParaRPr>
          </a:p>
          <a:p>
            <a:pPr algn="l" eaLnBrk="1" hangingPunct="1"/>
            <a:endParaRPr lang="en-US" altLang="en-US">
              <a:solidFill>
                <a:schemeClr val="tx1"/>
              </a:solidFill>
            </a:endParaRPr>
          </a:p>
          <a:p>
            <a:pPr algn="l" eaLnBrk="1" hangingPunct="1"/>
            <a:endParaRPr lang="en-US" altLang="en-US">
              <a:solidFill>
                <a:schemeClr val="tx1"/>
              </a:solidFill>
            </a:endParaRPr>
          </a:p>
        </p:txBody>
      </p:sp>
      <p:sp>
        <p:nvSpPr>
          <p:cNvPr id="171012" name="Slide Number Placeholder 3">
            <a:extLst>
              <a:ext uri="{FF2B5EF4-FFF2-40B4-BE49-F238E27FC236}">
                <a16:creationId xmlns:a16="http://schemas.microsoft.com/office/drawing/2014/main" id="{24120EB2-61DD-4C10-8E93-8CA3C753FEFE}"/>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4E1E310A-38A9-4123-A7B0-E92356AB148A}" type="slidenum">
              <a:rPr lang="en-US" altLang="en-US" sz="1400">
                <a:solidFill>
                  <a:schemeClr val="bg1"/>
                </a:solidFill>
                <a:latin typeface="Verdana" panose="020B0604030504040204" pitchFamily="34" charset="0"/>
              </a:rPr>
              <a:pPr algn="ctr">
                <a:spcBef>
                  <a:spcPct val="0"/>
                </a:spcBef>
                <a:buFontTx/>
                <a:buNone/>
              </a:pPr>
              <a:t>82</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E1F33984-0424-4F1B-B694-869A84D2A50C}"/>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pic>
        <p:nvPicPr>
          <p:cNvPr id="171014" name="Picture 2" descr="C:\Users\stlane\Pictures\Work Alone\Man_leaning_on_big_red_question_mark.jpg">
            <a:extLst>
              <a:ext uri="{FF2B5EF4-FFF2-40B4-BE49-F238E27FC236}">
                <a16:creationId xmlns:a16="http://schemas.microsoft.com/office/drawing/2014/main" id="{885F096B-74AB-4D65-9DA0-B57CE21F95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738" t="5045" r="8871" b="9041"/>
          <a:stretch>
            <a:fillRect/>
          </a:stretch>
        </p:blipFill>
        <p:spPr bwMode="auto">
          <a:xfrm>
            <a:off x="3352800" y="1490663"/>
            <a:ext cx="2522538"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Rectangle 4">
            <a:extLst>
              <a:ext uri="{FF2B5EF4-FFF2-40B4-BE49-F238E27FC236}">
                <a16:creationId xmlns:a16="http://schemas.microsoft.com/office/drawing/2014/main" id="{2389E0B1-C5AD-438B-B85B-02E260261D12}"/>
              </a:ext>
            </a:extLst>
          </p:cNvPr>
          <p:cNvSpPr>
            <a:spLocks noGrp="1" noChangeArrowheads="1"/>
          </p:cNvSpPr>
          <p:nvPr>
            <p:ph type="title"/>
          </p:nvPr>
        </p:nvSpPr>
        <p:spPr/>
        <p:txBody>
          <a:bodyPr/>
          <a:lstStyle/>
          <a:p>
            <a:pPr eaLnBrk="1" hangingPunct="1"/>
            <a:r>
              <a:rPr lang="en-US" altLang="en-US" sz="2300">
                <a:solidFill>
                  <a:schemeClr val="bg1"/>
                </a:solidFill>
                <a:latin typeface="Verdana" panose="020B0604030504040204" pitchFamily="34" charset="0"/>
                <a:ea typeface="Verdana" panose="020B0604030504040204" pitchFamily="34" charset="0"/>
                <a:cs typeface="Verdana" panose="020B0604030504040204" pitchFamily="34" charset="0"/>
              </a:rPr>
              <a:t>IUP OSHA Consultation Program</a:t>
            </a:r>
          </a:p>
        </p:txBody>
      </p:sp>
      <p:sp>
        <p:nvSpPr>
          <p:cNvPr id="173059" name="Footer Placeholder 2">
            <a:extLst>
              <a:ext uri="{FF2B5EF4-FFF2-40B4-BE49-F238E27FC236}">
                <a16:creationId xmlns:a16="http://schemas.microsoft.com/office/drawing/2014/main" id="{F8920168-54F1-46C0-B205-5B88FC7E2765}"/>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a:solidFill>
                  <a:srgbClr val="FFFFFF"/>
                </a:solidFill>
                <a:latin typeface="Verdana" panose="020B0604030504040204" pitchFamily="34" charset="0"/>
              </a:rPr>
              <a:t>PPT-079-02</a:t>
            </a:r>
          </a:p>
        </p:txBody>
      </p:sp>
      <p:sp>
        <p:nvSpPr>
          <p:cNvPr id="173060" name="Slide Number Placeholder 3">
            <a:extLst>
              <a:ext uri="{FF2B5EF4-FFF2-40B4-BE49-F238E27FC236}">
                <a16:creationId xmlns:a16="http://schemas.microsoft.com/office/drawing/2014/main" id="{5625B1A8-871A-46D1-8F2A-C0EC12B59B37}"/>
              </a:ext>
            </a:extLst>
          </p:cNvPr>
          <p:cNvSpPr>
            <a:spLocks noGrp="1" noChangeArrowheads="1"/>
          </p:cNvSpPr>
          <p:nvPr>
            <p:ph type="sldNum" sz="quarter" idx="12"/>
          </p:nvPr>
        </p:nvSpPr>
        <p:spPr bwMode="auto">
          <a:xfrm>
            <a:off x="7696200" y="6356350"/>
            <a:ext cx="990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a:solidFill>
                  <a:srgbClr val="FFFFFF"/>
                </a:solidFill>
                <a:latin typeface="Verdana" panose="020B0604030504040204" pitchFamily="34" charset="0"/>
              </a:rPr>
              <a:t>82</a:t>
            </a:r>
          </a:p>
        </p:txBody>
      </p:sp>
      <p:pic>
        <p:nvPicPr>
          <p:cNvPr id="173061" name="Picture 6">
            <a:extLst>
              <a:ext uri="{FF2B5EF4-FFF2-40B4-BE49-F238E27FC236}">
                <a16:creationId xmlns:a16="http://schemas.microsoft.com/office/drawing/2014/main" id="{F13BBC6E-7BA2-4A27-8555-6C06DA561B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1600200"/>
            <a:ext cx="8458200"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65F8C5A4-CB6F-41D9-A01B-1590CA959ABC}"/>
              </a:ext>
            </a:extLst>
          </p:cNvPr>
          <p:cNvSpPr/>
          <p:nvPr/>
        </p:nvSpPr>
        <p:spPr>
          <a:xfrm>
            <a:off x="342900" y="1600200"/>
            <a:ext cx="8496300" cy="457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73063" name="TextBox 5">
            <a:extLst>
              <a:ext uri="{FF2B5EF4-FFF2-40B4-BE49-F238E27FC236}">
                <a16:creationId xmlns:a16="http://schemas.microsoft.com/office/drawing/2014/main" id="{78F24088-3098-44DC-998C-D2F88B1959B3}"/>
              </a:ext>
            </a:extLst>
          </p:cNvPr>
          <p:cNvSpPr txBox="1">
            <a:spLocks noChangeArrowheads="1"/>
          </p:cNvSpPr>
          <p:nvPr/>
        </p:nvSpPr>
        <p:spPr bwMode="auto">
          <a:xfrm>
            <a:off x="533400" y="1260475"/>
            <a:ext cx="7772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200" b="1">
                <a:solidFill>
                  <a:srgbClr val="000000"/>
                </a:solidFill>
                <a:latin typeface="Verdana" panose="020B0604030504040204" pitchFamily="34" charset="0"/>
              </a:rPr>
              <a:t>Telephone Number 1-800-382-1241</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PennOSHS Snip.PNG">
            <a:extLst>
              <a:ext uri="{FF2B5EF4-FFF2-40B4-BE49-F238E27FC236}">
                <a16:creationId xmlns:a16="http://schemas.microsoft.com/office/drawing/2014/main" id="{DCE11DDC-8796-2D54-AE08-AA2FA1301C80}"/>
              </a:ext>
            </a:extLst>
          </p:cNvPr>
          <p:cNvPicPr>
            <a:picLocks noChangeAspect="1"/>
          </p:cNvPicPr>
          <p:nvPr/>
        </p:nvPicPr>
        <p:blipFill>
          <a:blip r:embed="rId3"/>
          <a:stretch>
            <a:fillRect/>
          </a:stretch>
        </p:blipFill>
        <p:spPr>
          <a:xfrm>
            <a:off x="1298601" y="1055988"/>
            <a:ext cx="6546796" cy="5264695"/>
          </a:xfrm>
          <a:prstGeom prst="rect">
            <a:avLst/>
          </a:prstGeom>
        </p:spPr>
      </p:pic>
      <p:sp>
        <p:nvSpPr>
          <p:cNvPr id="3" name="Footer Placeholder 2">
            <a:extLst>
              <a:ext uri="{FF2B5EF4-FFF2-40B4-BE49-F238E27FC236}">
                <a16:creationId xmlns:a16="http://schemas.microsoft.com/office/drawing/2014/main" id="{A820B9E5-64EF-4D65-5A2F-1B414A46C4EE}"/>
              </a:ext>
            </a:extLst>
          </p:cNvPr>
          <p:cNvSpPr>
            <a:spLocks noGrp="1"/>
          </p:cNvSpPr>
          <p:nvPr>
            <p:ph type="ftr" sz="quarter" idx="11"/>
          </p:nvPr>
        </p:nvSpPr>
        <p:spPr/>
        <p:txBody>
          <a:bodyPr/>
          <a:lstStyle/>
          <a:p>
            <a:r>
              <a:rPr lang="en-US" sz="1400" dirty="0">
                <a:latin typeface="Verdana"/>
                <a:ea typeface="Verdana"/>
                <a:cs typeface="Arial"/>
              </a:rPr>
              <a:t>PPT-063-02</a:t>
            </a:r>
            <a:endParaRPr lang="en-US" dirty="0"/>
          </a:p>
        </p:txBody>
      </p:sp>
      <p:sp>
        <p:nvSpPr>
          <p:cNvPr id="4" name="Slide Number Placeholder 3">
            <a:extLst>
              <a:ext uri="{FF2B5EF4-FFF2-40B4-BE49-F238E27FC236}">
                <a16:creationId xmlns:a16="http://schemas.microsoft.com/office/drawing/2014/main" id="{A5333CD9-37F0-12BB-D1FE-0FB8BF51BB75}"/>
              </a:ext>
            </a:extLst>
          </p:cNvPr>
          <p:cNvSpPr>
            <a:spLocks noGrp="1"/>
          </p:cNvSpPr>
          <p:nvPr>
            <p:ph type="sldNum" sz="quarter" idx="12"/>
          </p:nvPr>
        </p:nvSpPr>
        <p:spPr/>
        <p:txBody>
          <a:bodyPr/>
          <a:lstStyle/>
          <a:p>
            <a:fld id="{9BE020C6-8418-4ED9-9D7D-1D3B1DC1856B}" type="slidenum">
              <a:rPr lang="en-US" sz="1400" dirty="0" smtClean="0">
                <a:latin typeface="Verdana"/>
                <a:ea typeface="Verdana"/>
              </a:rPr>
              <a:pPr/>
              <a:t>84</a:t>
            </a:fld>
            <a:endParaRPr lang="en-US" sz="1400" dirty="0">
              <a:latin typeface="Verdana"/>
              <a:ea typeface="Verdana"/>
            </a:endParaRPr>
          </a:p>
        </p:txBody>
      </p:sp>
      <p:sp>
        <p:nvSpPr>
          <p:cNvPr id="5" name="Title 4">
            <a:extLst>
              <a:ext uri="{FF2B5EF4-FFF2-40B4-BE49-F238E27FC236}">
                <a16:creationId xmlns:a16="http://schemas.microsoft.com/office/drawing/2014/main" id="{86BE54ED-D3DF-09E9-9BAE-C8D991F77F1F}"/>
              </a:ext>
            </a:extLst>
          </p:cNvPr>
          <p:cNvSpPr>
            <a:spLocks noGrp="1"/>
          </p:cNvSpPr>
          <p:nvPr>
            <p:ph type="title"/>
          </p:nvPr>
        </p:nvSpPr>
        <p:spPr>
          <a:xfrm>
            <a:off x="571819" y="419420"/>
            <a:ext cx="5105400" cy="457200"/>
          </a:xfrm>
        </p:spPr>
        <p:txBody>
          <a:bodyPr>
            <a:noAutofit/>
          </a:bodyPr>
          <a:lstStyle/>
          <a:p>
            <a:r>
              <a:rPr lang="en-US" sz="2800" dirty="0" err="1">
                <a:solidFill>
                  <a:schemeClr val="bg1"/>
                </a:solidFill>
                <a:cs typeface="Calibri"/>
              </a:rPr>
              <a:t>PennOSHS</a:t>
            </a:r>
            <a:r>
              <a:rPr lang="en-US" sz="2800" dirty="0">
                <a:solidFill>
                  <a:schemeClr val="bg1"/>
                </a:solidFill>
                <a:cs typeface="Calibri"/>
              </a:rPr>
              <a:t> Program</a:t>
            </a:r>
          </a:p>
        </p:txBody>
      </p:sp>
    </p:spTree>
    <p:extLst>
      <p:ext uri="{BB962C8B-B14F-4D97-AF65-F5344CB8AC3E}">
        <p14:creationId xmlns:p14="http://schemas.microsoft.com/office/powerpoint/2010/main" val="2655661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6EFF7A39-793E-4879-A5C6-1D47D48FF428}"/>
              </a:ext>
            </a:extLst>
          </p:cNvPr>
          <p:cNvSpPr>
            <a:spLocks noGrp="1"/>
          </p:cNvSpPr>
          <p:nvPr>
            <p:ph type="ctrTitle"/>
          </p:nvPr>
        </p:nvSpPr>
        <p:spPr>
          <a:xfrm>
            <a:off x="457200" y="381000"/>
            <a:ext cx="5334000" cy="533400"/>
          </a:xfrm>
        </p:spPr>
        <p:txBody>
          <a:bodyPr/>
          <a:lstStyle/>
          <a:p>
            <a:pPr eaLnBrk="1" hangingPunct="1"/>
            <a:r>
              <a:rPr lang="en-US" altLang="en-US" sz="2500">
                <a:solidFill>
                  <a:schemeClr val="bg1"/>
                </a:solidFill>
                <a:latin typeface="Verdana" panose="020B0604030504040204" pitchFamily="34" charset="0"/>
              </a:rPr>
              <a:t>Potential Work Alone Situations</a:t>
            </a:r>
          </a:p>
        </p:txBody>
      </p:sp>
      <p:sp>
        <p:nvSpPr>
          <p:cNvPr id="4099" name="Subtitle 2">
            <a:extLst>
              <a:ext uri="{FF2B5EF4-FFF2-40B4-BE49-F238E27FC236}">
                <a16:creationId xmlns:a16="http://schemas.microsoft.com/office/drawing/2014/main" id="{7ADD7721-4B4E-4E2E-BF9B-FF65E2519FE8}"/>
              </a:ext>
            </a:extLst>
          </p:cNvPr>
          <p:cNvSpPr>
            <a:spLocks noGrp="1"/>
          </p:cNvSpPr>
          <p:nvPr>
            <p:ph type="subTitle" idx="1"/>
          </p:nvPr>
        </p:nvSpPr>
        <p:spPr>
          <a:xfrm>
            <a:off x="609600" y="1295400"/>
            <a:ext cx="7924800" cy="4800600"/>
          </a:xfrm>
        </p:spPr>
        <p:txBody>
          <a:bodyPr/>
          <a:lstStyle/>
          <a:p>
            <a:pPr marL="342900" indent="-342900" algn="l" eaLnBrk="1" hangingPunct="1">
              <a:buFont typeface="Wingdings" pitchFamily="2" charset="2"/>
              <a:buChar char="§"/>
              <a:defRPr/>
            </a:pPr>
            <a:r>
              <a:rPr lang="en-US" dirty="0">
                <a:solidFill>
                  <a:srgbClr val="1200F6"/>
                </a:solidFill>
              </a:rPr>
              <a:t>24-hour Pharmacies:</a:t>
            </a:r>
            <a:r>
              <a:rPr lang="en-US" dirty="0">
                <a:solidFill>
                  <a:schemeClr val="tx1"/>
                </a:solidFill>
              </a:rPr>
              <a:t> Robberies, anxious patrons	</a:t>
            </a:r>
          </a:p>
          <a:p>
            <a:pPr algn="l" eaLnBrk="1" hangingPunct="1">
              <a:buFont typeface="Arial" charset="0"/>
              <a:buNone/>
              <a:defRPr/>
            </a:pPr>
            <a:endParaRPr lang="en-US" dirty="0">
              <a:solidFill>
                <a:schemeClr val="tx1"/>
              </a:solidFill>
            </a:endParaRPr>
          </a:p>
        </p:txBody>
      </p:sp>
      <p:sp>
        <p:nvSpPr>
          <p:cNvPr id="23556" name="Slide Number Placeholder 3">
            <a:extLst>
              <a:ext uri="{FF2B5EF4-FFF2-40B4-BE49-F238E27FC236}">
                <a16:creationId xmlns:a16="http://schemas.microsoft.com/office/drawing/2014/main" id="{6567107A-82D6-4A17-8D6F-9886675693B3}"/>
              </a:ext>
            </a:extLst>
          </p:cNvPr>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1D3001B2-4451-4D90-8CBF-B8563DD8EE86}" type="slidenum">
              <a:rPr lang="en-US" altLang="en-US" sz="1400">
                <a:solidFill>
                  <a:schemeClr val="bg1"/>
                </a:solidFill>
                <a:latin typeface="Verdana" panose="020B0604030504040204" pitchFamily="34" charset="0"/>
              </a:rPr>
              <a:pPr algn="ctr">
                <a:spcBef>
                  <a:spcPct val="0"/>
                </a:spcBef>
                <a:buFontTx/>
                <a:buNone/>
              </a:pPr>
              <a:t>9</a:t>
            </a:fld>
            <a:endParaRPr lang="en-US" altLang="en-US" sz="1400">
              <a:solidFill>
                <a:schemeClr val="bg1"/>
              </a:solidFill>
              <a:latin typeface="Verdana" panose="020B0604030504040204" pitchFamily="34" charset="0"/>
            </a:endParaRPr>
          </a:p>
        </p:txBody>
      </p:sp>
      <p:sp>
        <p:nvSpPr>
          <p:cNvPr id="4101" name="Footer Placeholder 4">
            <a:extLst>
              <a:ext uri="{FF2B5EF4-FFF2-40B4-BE49-F238E27FC236}">
                <a16:creationId xmlns:a16="http://schemas.microsoft.com/office/drawing/2014/main" id="{47193B95-0349-4297-BB85-CAC465F757AD}"/>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PPT-079-02</a:t>
            </a:r>
            <a:endParaRPr lang="en-US" sz="1400" dirty="0">
              <a:solidFill>
                <a:schemeClr val="bg1"/>
              </a:solidFill>
              <a:latin typeface="Verdana" pitchFamily="34" charset="0"/>
            </a:endParaRPr>
          </a:p>
        </p:txBody>
      </p:sp>
      <p:pic>
        <p:nvPicPr>
          <p:cNvPr id="23558" name="Picture 2" descr="C:\Users\stlane\Pictures\Work Alone\300px-2008-09-24_Rite_Aid_Pharmacy_in_Durham.jpg">
            <a:extLst>
              <a:ext uri="{FF2B5EF4-FFF2-40B4-BE49-F238E27FC236}">
                <a16:creationId xmlns:a16="http://schemas.microsoft.com/office/drawing/2014/main" id="{C2E00CCD-820F-449A-90E1-CD86364A80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869" t="4231" b="3198"/>
          <a:stretch>
            <a:fillRect/>
          </a:stretch>
        </p:blipFill>
        <p:spPr bwMode="auto">
          <a:xfrm>
            <a:off x="609600" y="3778250"/>
            <a:ext cx="3281363" cy="235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3" descr="C:\Users\stlane\Pictures\Work Alone\cvs-pharmacy1.jpg">
            <a:extLst>
              <a:ext uri="{FF2B5EF4-FFF2-40B4-BE49-F238E27FC236}">
                <a16:creationId xmlns:a16="http://schemas.microsoft.com/office/drawing/2014/main" id="{55D38457-9129-416F-9C82-6F4CEC06BD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313" t="13512" r="9895" b="20177"/>
          <a:stretch>
            <a:fillRect/>
          </a:stretch>
        </p:blipFill>
        <p:spPr bwMode="auto">
          <a:xfrm>
            <a:off x="4664075" y="4029075"/>
            <a:ext cx="3998913"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4" descr="C:\Users\stlane\Pictures\Work Alone\open24hours.jpg">
            <a:extLst>
              <a:ext uri="{FF2B5EF4-FFF2-40B4-BE49-F238E27FC236}">
                <a16:creationId xmlns:a16="http://schemas.microsoft.com/office/drawing/2014/main" id="{143BB44F-2E24-4B05-93A3-DD75D35239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055" t="20927" r="5869" b="20792"/>
          <a:stretch>
            <a:fillRect/>
          </a:stretch>
        </p:blipFill>
        <p:spPr bwMode="auto">
          <a:xfrm>
            <a:off x="2590800" y="1989138"/>
            <a:ext cx="3962400" cy="16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new slide forma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ewest template try 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newest template try 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new slide forma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CFC465D6F5B8443925F90ACD553DCB5" ma:contentTypeVersion="14" ma:contentTypeDescription="Create a new document." ma:contentTypeScope="" ma:versionID="098d87c690cbc27d2bea10ba6a1b8ac9">
  <xsd:schema xmlns:xsd="http://www.w3.org/2001/XMLSchema" xmlns:xs="http://www.w3.org/2001/XMLSchema" xmlns:p="http://schemas.microsoft.com/office/2006/metadata/properties" xmlns:ns2="599ed8ee-0b43-4af8-a0e6-fbf770a53319" xmlns:ns3="0fa7d351-0d07-4ecc-b42d-804d395cd7e6" xmlns:ns4="a47a2bab-9e0d-45f2-af0b-158560c43d4b" targetNamespace="http://schemas.microsoft.com/office/2006/metadata/properties" ma:root="true" ma:fieldsID="a7515ebf60c5e41f49f6c2d43a04bc13" ns2:_="" ns3:_="" ns4:_="">
    <xsd:import namespace="599ed8ee-0b43-4af8-a0e6-fbf770a53319"/>
    <xsd:import namespace="0fa7d351-0d07-4ecc-b42d-804d395cd7e6"/>
    <xsd:import namespace="a47a2bab-9e0d-45f2-af0b-158560c43d4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4:TaxCatchAll"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ed8ee-0b43-4af8-a0e6-fbf770a533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3380fc7-fa52-4f73-84dd-cd41989e36df"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a7d351-0d07-4ecc-b42d-804d395cd7e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47a2bab-9e0d-45f2-af0b-158560c43d4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edb7efbb-3273-4480-8333-61e7ac6111a9}" ma:internalName="TaxCatchAll" ma:showField="CatchAllData" ma:web="a47a2bab-9e0d-45f2-af0b-158560c43d4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a47a2bab-9e0d-45f2-af0b-158560c43d4b" xsi:nil="true"/>
    <lcf76f155ced4ddcb4097134ff3c332f xmlns="599ed8ee-0b43-4af8-a0e6-fbf770a53319">
      <Terms xmlns="http://schemas.microsoft.com/office/infopath/2007/PartnerControls"/>
    </lcf76f155ced4ddcb4097134ff3c332f>
    <SharedWithUsers xmlns="0fa7d351-0d07-4ecc-b42d-804d395cd7e6">
      <UserInfo>
        <DisplayName/>
        <AccountId xsi:nil="true"/>
        <AccountType/>
      </UserInfo>
    </SharedWithUsers>
  </documentManagement>
</p:properties>
</file>

<file path=customXml/itemProps1.xml><?xml version="1.0" encoding="utf-8"?>
<ds:datastoreItem xmlns:ds="http://schemas.openxmlformats.org/officeDocument/2006/customXml" ds:itemID="{F8131D70-1969-4774-97C6-911A671EFEEA}">
  <ds:schemaRefs>
    <ds:schemaRef ds:uri="http://schemas.microsoft.com/office/2006/metadata/longProperties"/>
  </ds:schemaRefs>
</ds:datastoreItem>
</file>

<file path=customXml/itemProps2.xml><?xml version="1.0" encoding="utf-8"?>
<ds:datastoreItem xmlns:ds="http://schemas.openxmlformats.org/officeDocument/2006/customXml" ds:itemID="{B81ABFBF-5991-4962-9004-F219D56BFC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9ed8ee-0b43-4af8-a0e6-fbf770a53319"/>
    <ds:schemaRef ds:uri="0fa7d351-0d07-4ecc-b42d-804d395cd7e6"/>
    <ds:schemaRef ds:uri="a47a2bab-9e0d-45f2-af0b-158560c43d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86622ED-9C4E-4BCD-A4BE-57675A630D1B}">
  <ds:schemaRefs>
    <ds:schemaRef ds:uri="http://schemas.microsoft.com/sharepoint/v3/contenttype/forms"/>
  </ds:schemaRefs>
</ds:datastoreItem>
</file>

<file path=customXml/itemProps4.xml><?xml version="1.0" encoding="utf-8"?>
<ds:datastoreItem xmlns:ds="http://schemas.openxmlformats.org/officeDocument/2006/customXml" ds:itemID="{BA740984-4E05-4C6C-B821-BDD3535E44D8}">
  <ds:schemaRefs>
    <ds:schemaRef ds:uri="http://schemas.microsoft.com/office/2006/metadata/properties"/>
    <ds:schemaRef ds:uri="http://schemas.microsoft.com/office/infopath/2007/PartnerControls"/>
    <ds:schemaRef ds:uri="a47a2bab-9e0d-45f2-af0b-158560c43d4b"/>
    <ds:schemaRef ds:uri="599ed8ee-0b43-4af8-a0e6-fbf770a53319"/>
    <ds:schemaRef ds:uri="0fa7d351-0d07-4ecc-b42d-804d395cd7e6"/>
  </ds:schemaRefs>
</ds:datastoreItem>
</file>

<file path=docProps/app.xml><?xml version="1.0" encoding="utf-8"?>
<Properties xmlns="http://schemas.openxmlformats.org/officeDocument/2006/extended-properties" xmlns:vt="http://schemas.openxmlformats.org/officeDocument/2006/docPropsVTypes">
  <Template>new slide format</Template>
  <TotalTime>2321</TotalTime>
  <Words>7504</Words>
  <Application>Microsoft Office PowerPoint</Application>
  <PresentationFormat>On-screen Show (4:3)</PresentationFormat>
  <Paragraphs>961</Paragraphs>
  <Slides>84</Slides>
  <Notes>83</Notes>
  <HiddenSlides>0</HiddenSlides>
  <MMClips>0</MMClips>
  <ScaleCrop>false</ScaleCrop>
  <HeadingPairs>
    <vt:vector size="4" baseType="variant">
      <vt:variant>
        <vt:lpstr>Theme</vt:lpstr>
      </vt:variant>
      <vt:variant>
        <vt:i4>5</vt:i4>
      </vt:variant>
      <vt:variant>
        <vt:lpstr>Slide Titles</vt:lpstr>
      </vt:variant>
      <vt:variant>
        <vt:i4>84</vt:i4>
      </vt:variant>
    </vt:vector>
  </HeadingPairs>
  <TitlesOfParts>
    <vt:vector size="89" baseType="lpstr">
      <vt:lpstr>new slide format</vt:lpstr>
      <vt:lpstr>Custom Design</vt:lpstr>
      <vt:lpstr>newest template try it!</vt:lpstr>
      <vt:lpstr>newest template try it!</vt:lpstr>
      <vt:lpstr>new slide format</vt:lpstr>
      <vt:lpstr>Safety When Working Alone</vt:lpstr>
      <vt:lpstr>Topics</vt:lpstr>
      <vt:lpstr>Employees Who Work Alone</vt:lpstr>
      <vt:lpstr>Employees Who Work Alone</vt:lpstr>
      <vt:lpstr>Employees Who Work Alone</vt:lpstr>
      <vt:lpstr>Potential Work Alone Situations</vt:lpstr>
      <vt:lpstr>Potential Work Alone Situations</vt:lpstr>
      <vt:lpstr>Potential Work Alone Situations</vt:lpstr>
      <vt:lpstr>Potential Work Alone Situations</vt:lpstr>
      <vt:lpstr>Potential Work Alone Situations</vt:lpstr>
      <vt:lpstr>Potential Work Alone Situations</vt:lpstr>
      <vt:lpstr>Potential Work Alone Situations</vt:lpstr>
      <vt:lpstr>Potential Work Alone Situations</vt:lpstr>
      <vt:lpstr>Potential Work Alone Situations</vt:lpstr>
      <vt:lpstr>Potential Work Alone Situations</vt:lpstr>
      <vt:lpstr>Potential Work Alone Situations</vt:lpstr>
      <vt:lpstr>Assess Job for Safety</vt:lpstr>
      <vt:lpstr>Assess Job for Safety</vt:lpstr>
      <vt:lpstr>Assess the Job for Safety</vt:lpstr>
      <vt:lpstr>Assess the Job for Safety</vt:lpstr>
      <vt:lpstr>Assess the Job for Safety</vt:lpstr>
      <vt:lpstr>Assess the Job for Safety</vt:lpstr>
      <vt:lpstr>Categorize the Jobs</vt:lpstr>
      <vt:lpstr>Categorize the Jobs</vt:lpstr>
      <vt:lpstr>Control Measures</vt:lpstr>
      <vt:lpstr>Buddy System</vt:lpstr>
      <vt:lpstr>Buddy System</vt:lpstr>
      <vt:lpstr>Buddy System</vt:lpstr>
      <vt:lpstr>Job Site Security</vt:lpstr>
      <vt:lpstr>Job Site Security</vt:lpstr>
      <vt:lpstr>Personal Check</vt:lpstr>
      <vt:lpstr>Periodic Checks</vt:lpstr>
      <vt:lpstr>Other Means of Contact</vt:lpstr>
      <vt:lpstr>Central Monitoring</vt:lpstr>
      <vt:lpstr>Identify . . .</vt:lpstr>
      <vt:lpstr>“What to do if…” Situations</vt:lpstr>
      <vt:lpstr>“What to do if…” Situations</vt:lpstr>
      <vt:lpstr>“What to do if…” Situations</vt:lpstr>
      <vt:lpstr>Fit Program to Staff’s Needs</vt:lpstr>
      <vt:lpstr>Fit Program to Staff’s Needs</vt:lpstr>
      <vt:lpstr>Perform Job Assessment</vt:lpstr>
      <vt:lpstr>Perform Job Assessment</vt:lpstr>
      <vt:lpstr>Perform Job Assessment</vt:lpstr>
      <vt:lpstr>Determine Policies</vt:lpstr>
      <vt:lpstr>Create Plan/Policies</vt:lpstr>
      <vt:lpstr>Determine Monitoring Intervals</vt:lpstr>
      <vt:lpstr>Plan Review and Update</vt:lpstr>
      <vt:lpstr>Administer the Program</vt:lpstr>
      <vt:lpstr>Monitor Program Effectiveness</vt:lpstr>
      <vt:lpstr>Working from Home Safely</vt:lpstr>
      <vt:lpstr>Working from Home Safely-General</vt:lpstr>
      <vt:lpstr>Working from Home Safely-Slips &amp; Falls  </vt:lpstr>
      <vt:lpstr>Working from Home Safely-Electrical Safety  </vt:lpstr>
      <vt:lpstr>Working from Home Safely-Electrical Safety  </vt:lpstr>
      <vt:lpstr>Working from Home Safely-Electrical Safety  </vt:lpstr>
      <vt:lpstr>Working from Home Safely-Fire Safety  </vt:lpstr>
      <vt:lpstr>Working from Home Safely-Ergonomics </vt:lpstr>
      <vt:lpstr>Working from Home Safely-Ergonomics </vt:lpstr>
      <vt:lpstr>Working from Home Safely-Ergonomics </vt:lpstr>
      <vt:lpstr>Working from Home Safely-Lighting </vt:lpstr>
      <vt:lpstr>Working from Home Safely-Lighting </vt:lpstr>
      <vt:lpstr>Working from Home Safely-Lighting </vt:lpstr>
      <vt:lpstr>Working from Home Safely-Chemicals </vt:lpstr>
      <vt:lpstr>Working from Home Safely-Chemicals </vt:lpstr>
      <vt:lpstr>Working from Home Safely-Chemicals </vt:lpstr>
      <vt:lpstr>Your Thoughts . . .</vt:lpstr>
      <vt:lpstr>Your Thoughts . . .</vt:lpstr>
      <vt:lpstr>Your Thoughts . . .</vt:lpstr>
      <vt:lpstr>Your Thoughts . . .</vt:lpstr>
      <vt:lpstr>Your Thoughts . . .</vt:lpstr>
      <vt:lpstr>Your Thoughts . . .</vt:lpstr>
      <vt:lpstr>Your Thoughts . . .</vt:lpstr>
      <vt:lpstr>Your Thoughts . . .</vt:lpstr>
      <vt:lpstr>Your Thoughts . . .</vt:lpstr>
      <vt:lpstr>Your Thoughts . . .</vt:lpstr>
      <vt:lpstr>Your Thoughts . . .</vt:lpstr>
      <vt:lpstr>Summary</vt:lpstr>
      <vt:lpstr>Bibliography</vt:lpstr>
      <vt:lpstr>Bibliography (Con’t.)</vt:lpstr>
      <vt:lpstr>PowerPoint Presentation</vt:lpstr>
      <vt:lpstr>Contact Information</vt:lpstr>
      <vt:lpstr>Questions</vt:lpstr>
      <vt:lpstr>IUP OSHA Consultation Program</vt:lpstr>
      <vt:lpstr>PennOSHS Program</vt:lpstr>
    </vt:vector>
  </TitlesOfParts>
  <Company>Labor and Industry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When Working Alone</dc:title>
  <dc:creator>Stephen Lane</dc:creator>
  <cp:lastModifiedBy>White, Barbara</cp:lastModifiedBy>
  <cp:revision>205</cp:revision>
  <cp:lastPrinted>2020-05-12T17:34:20Z</cp:lastPrinted>
  <dcterms:created xsi:type="dcterms:W3CDTF">2014-04-22T17:04:38Z</dcterms:created>
  <dcterms:modified xsi:type="dcterms:W3CDTF">2022-11-18T17:20:10Z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White, Barbara</vt:lpwstr>
  </property>
  <property fmtid="{D5CDD505-2E9C-101B-9397-08002B2CF9AE}" pid="3" name="Order">
    <vt:lpwstr>139300.000000000</vt:lpwstr>
  </property>
  <property fmtid="{D5CDD505-2E9C-101B-9397-08002B2CF9AE}" pid="4" name="ComplianceAssetId">
    <vt:lpwstr/>
  </property>
  <property fmtid="{D5CDD505-2E9C-101B-9397-08002B2CF9AE}" pid="5" name="SharedWithUsers">
    <vt:lpwstr/>
  </property>
  <property fmtid="{D5CDD505-2E9C-101B-9397-08002B2CF9AE}" pid="6" name="display_urn:schemas-microsoft-com:office:office#Author">
    <vt:lpwstr>White, Barbara</vt:lpwstr>
  </property>
  <property fmtid="{D5CDD505-2E9C-101B-9397-08002B2CF9AE}" pid="7" name="ContentTypeId">
    <vt:lpwstr>0x0101002CFC465D6F5B8443925F90ACD553DCB5</vt:lpwstr>
  </property>
  <property fmtid="{D5CDD505-2E9C-101B-9397-08002B2CF9AE}" pid="8" name="xd_Signature">
    <vt:lpwstr/>
  </property>
  <property fmtid="{D5CDD505-2E9C-101B-9397-08002B2CF9AE}" pid="9" name="TemplateUrl">
    <vt:lpwstr/>
  </property>
  <property fmtid="{D5CDD505-2E9C-101B-9397-08002B2CF9AE}" pid="10" name="xd_ProgID">
    <vt:lpwstr/>
  </property>
  <property fmtid="{D5CDD505-2E9C-101B-9397-08002B2CF9AE}" pid="11" name="_ExtendedDescription">
    <vt:lpwstr/>
  </property>
  <property fmtid="{D5CDD505-2E9C-101B-9397-08002B2CF9AE}" pid="12" name="TriggerFlowInfo">
    <vt:lpwstr/>
  </property>
  <property fmtid="{D5CDD505-2E9C-101B-9397-08002B2CF9AE}" pid="13" name="MediaServiceImageTags">
    <vt:lpwstr/>
  </property>
</Properties>
</file>